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716713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CFC7BD"/>
    <a:srgbClr val="8C0B42"/>
    <a:srgbClr val="00008C"/>
    <a:srgbClr val="C00000"/>
    <a:srgbClr val="BA7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5596F-540A-41EE-9098-685A795B9E34}" v="11" dt="2025-11-23T19:18:32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8"/>
    <p:restoredTop sz="94626"/>
  </p:normalViewPr>
  <p:slideViewPr>
    <p:cSldViewPr>
      <p:cViewPr varScale="1">
        <p:scale>
          <a:sx n="17" d="100"/>
          <a:sy n="17" d="100"/>
        </p:scale>
        <p:origin x="1555" y="91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262FA7C-3355-C442-B30F-7A764AADBF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8C049DA-BCE8-5C41-8570-282E996C63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8B03ED0-FED5-7B48-8FF3-C5F87EFE08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DAF4BF4-B725-B241-AFFE-BFCFED5C06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A3BF20F-DBD5-E843-AA52-F1A87E98A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08E413D-1AC7-914F-BAE1-7D4C38B92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A6638-B182-6243-B764-4A686D0EFC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A6638-B182-6243-B764-4A686D0EFC7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7265-14FE-F945-923C-FC96A7FE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48F9B-281C-FD45-A18B-C0A42AA1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D02D9-AE50-5946-87C8-2E634E3D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88A20-D6D4-9A40-A0B2-B9B68CC5B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6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DD8A6-37FD-4D40-B7B4-2F591A2C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36A1-5C11-A04E-BDE8-C2AC6B93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361E-474B-DD4A-B675-EBA8762C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CB643-FA9D-EE49-AEB0-14A6FF8D3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5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CD79-0B6A-9144-9D91-07A46E9A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4F8D-C792-7248-A415-3DFD3B83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8D131-88A0-7D4A-A336-6CB45581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8762-6442-DA48-ADFA-7E653C39B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33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245CD-578A-AF45-902D-D453CF34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973A-8437-284E-9AC4-F326BEC6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7376-955E-2D4F-8480-9B031C82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AC96C-9DF7-5041-AF58-2BE95A210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56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D9015-6752-BC4A-AD11-1E8DEACA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A6F9C-9FE1-5348-BC8D-E45BC39D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4897E-4DDC-AD42-BDDE-592BFA04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B3473-6F23-8A47-BE4E-803025519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51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BD5449-5F73-574D-988A-11728B1E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7B7485-5AB5-FD44-B4AF-5C8A9561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E49945-CD73-5948-BBF4-A1516354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B411-D197-FE4C-8833-58E3D99D6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98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BB6E7B-EFA3-2D4D-B26A-F947CF6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7CA38C-5982-9A4B-B12F-57B70823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4BCE82-BDDB-A145-B7BC-E142E528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F7FF5-BD64-9E41-8F16-E03F754E2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1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2979DD-1C9B-CB45-BDD9-687D7728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232274-B1BC-1D47-812F-5CEF3A00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CAC524-9C00-C04B-BDDF-8F70FB11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667A2-D098-C54C-AE97-F85F8FAD6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71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A1C40D-FC16-C84D-B2CE-B2967A4E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777AD6-792A-0842-A15D-65D2DE97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99AFF6-02F5-EA43-8FA5-6B9461A8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DE1F0-558F-994C-94F0-77024A7F2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88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986602-301B-5A41-B796-FB6B32F7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3A3FC-CB79-8E4D-8716-13B835DF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8E5F3C-F224-E34C-B9FD-56837792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A834-BD80-D641-BC93-E582F8340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 rtlCol="0">
            <a:normAutofit/>
          </a:bodyPr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0CC43D-5B63-C842-8859-3E15E635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CAC8E5-8240-0641-A4D9-F4C2308C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5343EF-5AFE-CF44-AB1B-6A444C41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591CA-6B9B-BE4F-839B-C613FEFFB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99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158A3F-8C3C-C14C-9469-A00C48ABAC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7838" y="1752600"/>
            <a:ext cx="378555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3D6BF7-7183-FE49-81A9-DB7D965BF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7838" y="8763000"/>
            <a:ext cx="37855525" cy="208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982E7-4BD4-EA4C-85C3-2F12E4154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8019-02DF-DB4F-9948-AD477248D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9D8B7-8C27-6C49-8FFE-18C674F54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4300">
                <a:solidFill>
                  <a:srgbClr val="898989"/>
                </a:solidFill>
              </a:defRPr>
            </a:lvl1pPr>
          </a:lstStyle>
          <a:p>
            <a:fld id="{AB42026E-147F-2A42-AEAE-B58A1FBE26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2pPr>
      <a:lvl3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3pPr>
      <a:lvl4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4pPr>
      <a:lvl5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5pPr>
      <a:lvl6pPr marL="4572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822325" indent="-822325" algn="l" defTabSz="3290888" rtl="0" eaLnBrk="0" fontAlgn="base" hangingPunct="0">
        <a:lnSpc>
          <a:spcPct val="90000"/>
        </a:lnSpc>
        <a:spcBef>
          <a:spcPts val="3600"/>
        </a:spcBef>
        <a:spcAft>
          <a:spcPct val="0"/>
        </a:spcAft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2468563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411480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575945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7405688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6">
            <a:extLst>
              <a:ext uri="{FF2B5EF4-FFF2-40B4-BE49-F238E27FC236}">
                <a16:creationId xmlns:a16="http://schemas.microsoft.com/office/drawing/2014/main" id="{F386F726-EBB0-A34C-9D83-DA0ADACC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055258"/>
            <a:ext cx="36652200" cy="308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170" tIns="30584" rIns="61170" bIns="30584">
            <a:spAutoFit/>
          </a:bodyPr>
          <a:lstStyle>
            <a:lvl1pPr defTabSz="612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800" b="1" dirty="0">
                <a:solidFill>
                  <a:srgbClr val="8C0B42"/>
                </a:solidFill>
                <a:latin typeface="Helvetica" pitchFamily="2" charset="0"/>
                <a:cs typeface="Arial" panose="020B0604020202020204" pitchFamily="34" charset="0"/>
              </a:rPr>
              <a:t>Tittle</a:t>
            </a:r>
            <a:endParaRPr lang="en-US" altLang="en-US" sz="8800" b="1" dirty="0">
              <a:latin typeface="Helvetica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5400" b="1" i="1" dirty="0">
                <a:solidFill>
                  <a:srgbClr val="6D6E71"/>
                </a:solidFill>
                <a:latin typeface="Helvetica" pitchFamily="2" charset="0"/>
                <a:cs typeface="Arial" panose="020B0604020202020204" pitchFamily="34" charset="0"/>
              </a:rPr>
              <a:t>Authors</a:t>
            </a:r>
          </a:p>
          <a:p>
            <a:pPr algn="ctr">
              <a:lnSpc>
                <a:spcPct val="120000"/>
              </a:lnSpc>
            </a:pPr>
            <a:endParaRPr lang="en-US" altLang="en-US" sz="4000" b="1" i="1" dirty="0">
              <a:solidFill>
                <a:srgbClr val="6D6E7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4339" name="Text Box 147">
            <a:extLst>
              <a:ext uri="{FF2B5EF4-FFF2-40B4-BE49-F238E27FC236}">
                <a16:creationId xmlns:a16="http://schemas.microsoft.com/office/drawing/2014/main" id="{6B1CC2C2-28C3-834F-90F6-BED20562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7" y="8614450"/>
            <a:ext cx="11430000" cy="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defTabSz="612775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z="3200" dirty="0">
              <a:latin typeface="Helvetica" pitchFamily="2" charset="0"/>
              <a:cs typeface="Arial" charset="0"/>
            </a:endParaRPr>
          </a:p>
        </p:txBody>
      </p:sp>
      <p:sp>
        <p:nvSpPr>
          <p:cNvPr id="14340" name="Text Box 148">
            <a:extLst>
              <a:ext uri="{FF2B5EF4-FFF2-40B4-BE49-F238E27FC236}">
                <a16:creationId xmlns:a16="http://schemas.microsoft.com/office/drawing/2014/main" id="{0C29631B-4441-EF47-8244-BD553CD8C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5975" y="4710113"/>
            <a:ext cx="4318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5405" tIns="107703" rIns="215405" bIns="107703">
            <a:spAutoFit/>
          </a:bodyPr>
          <a:lstStyle>
            <a:lvl1pPr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5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Text Box 150">
            <a:extLst>
              <a:ext uri="{FF2B5EF4-FFF2-40B4-BE49-F238E27FC236}">
                <a16:creationId xmlns:a16="http://schemas.microsoft.com/office/drawing/2014/main" id="{38D79248-0D3F-AE45-96B8-1D37C7EA7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0138" y="8778033"/>
            <a:ext cx="11887200" cy="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Text Box 151">
            <a:extLst>
              <a:ext uri="{FF2B5EF4-FFF2-40B4-BE49-F238E27FC236}">
                <a16:creationId xmlns:a16="http://schemas.microsoft.com/office/drawing/2014/main" id="{72E54019-32D3-B34D-862A-D445142E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8300" y="21717000"/>
            <a:ext cx="15963900" cy="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Text Box 152">
            <a:extLst>
              <a:ext uri="{FF2B5EF4-FFF2-40B4-BE49-F238E27FC236}">
                <a16:creationId xmlns:a16="http://schemas.microsoft.com/office/drawing/2014/main" id="{B05C0E81-0B60-6249-828A-672B89F0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7971" y="28404740"/>
            <a:ext cx="11459190" cy="5724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Text Box 162">
            <a:extLst>
              <a:ext uri="{FF2B5EF4-FFF2-40B4-BE49-F238E27FC236}">
                <a16:creationId xmlns:a16="http://schemas.microsoft.com/office/drawing/2014/main" id="{F9161841-3569-FF4F-ACB3-6640B4A9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54" y="7103082"/>
            <a:ext cx="11007725" cy="923925"/>
          </a:xfrm>
          <a:prstGeom prst="rect">
            <a:avLst/>
          </a:prstGeom>
          <a:solidFill>
            <a:srgbClr val="8C0B42"/>
          </a:solidFill>
          <a:ln w="9525">
            <a:solidFill>
              <a:srgbClr val="00214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4346" name="Text Box 163">
            <a:extLst>
              <a:ext uri="{FF2B5EF4-FFF2-40B4-BE49-F238E27FC236}">
                <a16:creationId xmlns:a16="http://schemas.microsoft.com/office/drawing/2014/main" id="{2C614AD0-34FE-1E40-BD15-9CED16C3E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7" y="20044806"/>
            <a:ext cx="11096288" cy="846386"/>
          </a:xfrm>
          <a:prstGeom prst="rect">
            <a:avLst/>
          </a:prstGeom>
          <a:solidFill>
            <a:srgbClr val="8C0B42"/>
          </a:solidFill>
          <a:ln w="9525">
            <a:solidFill>
              <a:srgbClr val="00214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endParaRPr lang="en-US" altLang="en-US" sz="4900" dirty="0"/>
          </a:p>
        </p:txBody>
      </p:sp>
      <p:sp>
        <p:nvSpPr>
          <p:cNvPr id="14347" name="Text Box 164">
            <a:extLst>
              <a:ext uri="{FF2B5EF4-FFF2-40B4-BE49-F238E27FC236}">
                <a16:creationId xmlns:a16="http://schemas.microsoft.com/office/drawing/2014/main" id="{C5F0CAB3-CC45-6D4A-B616-8AF4EC28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2600" y="20044807"/>
            <a:ext cx="15849600" cy="923925"/>
          </a:xfrm>
          <a:prstGeom prst="rect">
            <a:avLst/>
          </a:prstGeom>
          <a:solidFill>
            <a:srgbClr val="8C0B42"/>
          </a:solidFill>
          <a:ln w="9525">
            <a:solidFill>
              <a:srgbClr val="00214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8" name="Text Box 165">
            <a:extLst>
              <a:ext uri="{FF2B5EF4-FFF2-40B4-BE49-F238E27FC236}">
                <a16:creationId xmlns:a16="http://schemas.microsoft.com/office/drawing/2014/main" id="{D947040E-73E3-4647-9C22-1232B554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8571" y="7103699"/>
            <a:ext cx="12039600" cy="923925"/>
          </a:xfrm>
          <a:prstGeom prst="rect">
            <a:avLst/>
          </a:prstGeom>
          <a:solidFill>
            <a:srgbClr val="8C0B42"/>
          </a:solidFill>
          <a:ln w="9525">
            <a:solidFill>
              <a:srgbClr val="00214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9" name="Text Box 167">
            <a:extLst>
              <a:ext uri="{FF2B5EF4-FFF2-40B4-BE49-F238E27FC236}">
                <a16:creationId xmlns:a16="http://schemas.microsoft.com/office/drawing/2014/main" id="{0E0FD2B1-E1C3-4C46-856E-71FAD524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0138" y="26670542"/>
            <a:ext cx="12039600" cy="923330"/>
          </a:xfrm>
          <a:prstGeom prst="rect">
            <a:avLst/>
          </a:prstGeom>
          <a:solidFill>
            <a:srgbClr val="8C0B42"/>
          </a:solidFill>
          <a:ln w="9525">
            <a:solidFill>
              <a:srgbClr val="00214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4352" name="Text Box 162">
            <a:extLst>
              <a:ext uri="{FF2B5EF4-FFF2-40B4-BE49-F238E27FC236}">
                <a16:creationId xmlns:a16="http://schemas.microsoft.com/office/drawing/2014/main" id="{79C8757A-2FF5-7246-A35B-2480A146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91" y="13317446"/>
            <a:ext cx="11186410" cy="923330"/>
          </a:xfrm>
          <a:prstGeom prst="rect">
            <a:avLst/>
          </a:prstGeom>
          <a:solidFill>
            <a:srgbClr val="8C0B42"/>
          </a:solidFill>
          <a:ln w="9525">
            <a:solidFill>
              <a:srgbClr val="00214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endParaRPr lang="en-US" altLang="en-US" dirty="0"/>
          </a:p>
        </p:txBody>
      </p:sp>
      <p:sp>
        <p:nvSpPr>
          <p:cNvPr id="14356" name="Text Box 164">
            <a:extLst>
              <a:ext uri="{FF2B5EF4-FFF2-40B4-BE49-F238E27FC236}">
                <a16:creationId xmlns:a16="http://schemas.microsoft.com/office/drawing/2014/main" id="{F9AAFB76-6B2B-7C46-9396-66A765E13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2600" y="7086600"/>
            <a:ext cx="15849600" cy="923925"/>
          </a:xfrm>
          <a:prstGeom prst="rect">
            <a:avLst/>
          </a:prstGeom>
          <a:solidFill>
            <a:srgbClr val="8C0B42"/>
          </a:solidFill>
          <a:ln w="9525">
            <a:solidFill>
              <a:srgbClr val="00214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7" name="Text Box 165">
            <a:extLst>
              <a:ext uri="{FF2B5EF4-FFF2-40B4-BE49-F238E27FC236}">
                <a16:creationId xmlns:a16="http://schemas.microsoft.com/office/drawing/2014/main" id="{30CCF1C6-FC48-DD40-B427-0C2E7FF2D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3881" y="20075287"/>
            <a:ext cx="12039600" cy="923925"/>
          </a:xfrm>
          <a:prstGeom prst="rect">
            <a:avLst/>
          </a:prstGeom>
          <a:solidFill>
            <a:srgbClr val="8C0B42"/>
          </a:solidFill>
          <a:ln w="9525">
            <a:solidFill>
              <a:srgbClr val="00214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8" name="TextBox 1">
            <a:extLst>
              <a:ext uri="{FF2B5EF4-FFF2-40B4-BE49-F238E27FC236}">
                <a16:creationId xmlns:a16="http://schemas.microsoft.com/office/drawing/2014/main" id="{509C1817-DFA9-E54F-9EB4-7627DA02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26822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C91DF2-F497-B448-AF0F-6610029158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548"/>
            <a:ext cx="5488354" cy="5742781"/>
          </a:xfrm>
          <a:prstGeom prst="rect">
            <a:avLst/>
          </a:prstGeom>
        </p:spPr>
      </p:pic>
      <p:sp>
        <p:nvSpPr>
          <p:cNvPr id="24" name="Text Box 151">
            <a:extLst>
              <a:ext uri="{FF2B5EF4-FFF2-40B4-BE49-F238E27FC236}">
                <a16:creationId xmlns:a16="http://schemas.microsoft.com/office/drawing/2014/main" id="{1CDA31B8-526A-D84A-84DB-108220074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0840" y="8571529"/>
            <a:ext cx="8724898" cy="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50">
            <a:extLst>
              <a:ext uri="{FF2B5EF4-FFF2-40B4-BE49-F238E27FC236}">
                <a16:creationId xmlns:a16="http://schemas.microsoft.com/office/drawing/2014/main" id="{2DB65361-C89C-3C41-A29C-3F9638C34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3882" y="21717001"/>
            <a:ext cx="11834792" cy="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21542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215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sz="3200" dirty="0"/>
          </a:p>
        </p:txBody>
      </p:sp>
      <p:sp>
        <p:nvSpPr>
          <p:cNvPr id="12" name="AutoShape 4" descr="Photo">
            <a:extLst>
              <a:ext uri="{FF2B5EF4-FFF2-40B4-BE49-F238E27FC236}">
                <a16:creationId xmlns:a16="http://schemas.microsoft.com/office/drawing/2014/main" id="{73648D5F-1165-DE55-D16D-07D3A08539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59400" y="12573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Photo">
            <a:extLst>
              <a:ext uri="{FF2B5EF4-FFF2-40B4-BE49-F238E27FC236}">
                <a16:creationId xmlns:a16="http://schemas.microsoft.com/office/drawing/2014/main" id="{E19AB35D-438F-560C-CD01-18E09FA75D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Photo">
            <a:extLst>
              <a:ext uri="{FF2B5EF4-FFF2-40B4-BE49-F238E27FC236}">
                <a16:creationId xmlns:a16="http://schemas.microsoft.com/office/drawing/2014/main" id="{0F474EEE-6625-C1C2-4360-7B1B866C9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24361" y="11637961"/>
            <a:ext cx="5126039" cy="512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8755</TotalTime>
  <Words>5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Company>UTEP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arascon3</dc:creator>
  <dc:description>Call if we can help   800-590-7850_x000d_
_x000d_
(c) Copyright MegaPrint 2001</dc:description>
  <cp:lastModifiedBy>Sanzida Akter</cp:lastModifiedBy>
  <cp:revision>130</cp:revision>
  <cp:lastPrinted>2016-11-27T21:25:30Z</cp:lastPrinted>
  <dcterms:created xsi:type="dcterms:W3CDTF">2008-06-09T22:50:11Z</dcterms:created>
  <dcterms:modified xsi:type="dcterms:W3CDTF">2026-04-07T19:17:57Z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TC300007831033</vt:lpwstr>
  </property>
</Properties>
</file>