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43891200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liana Zaikman" initials="YZ" lastIdx="6" clrIdx="0">
    <p:extLst>
      <p:ext uri="{19B8F6BF-5375-455C-9EA6-DF929625EA0E}">
        <p15:presenceInfo xmlns:p15="http://schemas.microsoft.com/office/powerpoint/2012/main" userId="f27ee79b3a861f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0B42"/>
    <a:srgbClr val="660033"/>
    <a:srgbClr val="A50021"/>
    <a:srgbClr val="FF5050"/>
    <a:srgbClr val="FF99CC"/>
    <a:srgbClr val="FFA5FF"/>
    <a:srgbClr val="FFADFF"/>
    <a:srgbClr val="FFFF99"/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3992" autoAdjust="0"/>
  </p:normalViewPr>
  <p:slideViewPr>
    <p:cSldViewPr snapToGrid="0" snapToObjects="1">
      <p:cViewPr>
        <p:scale>
          <a:sx n="33" d="100"/>
          <a:sy n="33" d="100"/>
        </p:scale>
        <p:origin x="300" y="264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-12"/>
    </p:cViewPr>
  </p:notesTextViewPr>
  <p:sorterViewPr>
    <p:cViewPr>
      <p:scale>
        <a:sx n="25" d="100"/>
        <a:sy n="25" d="100"/>
      </p:scale>
      <p:origin x="0" y="0"/>
    </p:cViewPr>
  </p:sorter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1176" cy="36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025" y="0"/>
            <a:ext cx="4161176" cy="36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110"/>
            <a:ext cx="4161176" cy="366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025" y="6949110"/>
            <a:ext cx="4161176" cy="366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8332E97-6321-4D7B-B5AE-7FE6D5C50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098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1176" cy="36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386" y="0"/>
            <a:ext cx="4161176" cy="36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>
            <a:lvl1pPr algn="r"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1900" y="547688"/>
            <a:ext cx="2058988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776" y="3475383"/>
            <a:ext cx="7679648" cy="3291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7452"/>
            <a:ext cx="4161176" cy="36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386" y="6947452"/>
            <a:ext cx="4161176" cy="366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3" tIns="48327" rIns="96653" bIns="48327" numCol="1" anchor="b" anchorCtr="0" compatLnSpc="1">
            <a:prstTxWarp prst="textNoShape">
              <a:avLst/>
            </a:prstTxWarp>
          </a:bodyPr>
          <a:lstStyle>
            <a:lvl1pPr algn="r" defTabSz="96662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38302AE-D711-4B2C-8FB3-A5864E6F9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93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6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defTabSz="9666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defTabSz="9666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defTabSz="9666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defTabSz="96662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defTabSz="9666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defTabSz="9666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defTabSz="9666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defTabSz="96662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5B66FCD-6229-4A14-BCCA-9F93D31DF27D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1900" y="547688"/>
            <a:ext cx="2058988" cy="27432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0557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632" y="13635318"/>
            <a:ext cx="27981137" cy="94084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263" y="24872577"/>
            <a:ext cx="23043874" cy="11214847"/>
          </a:xfrm>
        </p:spPr>
        <p:txBody>
          <a:bodyPr/>
          <a:lstStyle>
            <a:lvl1pPr marL="0" indent="0" algn="ctr">
              <a:buNone/>
              <a:defRPr/>
            </a:lvl1pPr>
            <a:lvl2pPr marL="357805" indent="0" algn="ctr">
              <a:buNone/>
              <a:defRPr/>
            </a:lvl2pPr>
            <a:lvl3pPr marL="715609" indent="0" algn="ctr">
              <a:buNone/>
              <a:defRPr/>
            </a:lvl3pPr>
            <a:lvl4pPr marL="1073414" indent="0" algn="ctr">
              <a:buNone/>
              <a:defRPr/>
            </a:lvl4pPr>
            <a:lvl5pPr marL="1431219" indent="0" algn="ctr">
              <a:buNone/>
              <a:defRPr/>
            </a:lvl5pPr>
            <a:lvl6pPr marL="1789024" indent="0" algn="ctr">
              <a:buNone/>
              <a:defRPr/>
            </a:lvl6pPr>
            <a:lvl7pPr marL="2146828" indent="0" algn="ctr">
              <a:buNone/>
              <a:defRPr/>
            </a:lvl7pPr>
            <a:lvl8pPr marL="2504633" indent="0" algn="ctr">
              <a:buNone/>
              <a:defRPr/>
            </a:lvl8pPr>
            <a:lvl9pPr marL="286243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86D61-DDE6-40DA-93A9-662B2A0BB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0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C1855-EDB5-41D4-9EF6-C12D041AC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30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106" y="3904130"/>
            <a:ext cx="6994663" cy="35110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632" y="3904130"/>
            <a:ext cx="20867204" cy="35110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8E3A6-399E-4521-9B23-CCF3BB449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5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8632" y="3904129"/>
            <a:ext cx="27981137" cy="7315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632" y="12678336"/>
            <a:ext cx="13930933" cy="26336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6518835" y="12678336"/>
            <a:ext cx="13930934" cy="13059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6518835" y="25952824"/>
            <a:ext cx="13930934" cy="13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BF90C-073D-4C97-B054-F366B1F2D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6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D3E7C-AD0F-414B-B4EF-42B8D35B5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3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28205207"/>
            <a:ext cx="27981137" cy="8715935"/>
          </a:xfrm>
        </p:spPr>
        <p:txBody>
          <a:bodyPr anchor="t"/>
          <a:lstStyle>
            <a:lvl1pPr algn="l">
              <a:defRPr sz="313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18604007"/>
            <a:ext cx="27981137" cy="9601200"/>
          </a:xfrm>
        </p:spPr>
        <p:txBody>
          <a:bodyPr anchor="b"/>
          <a:lstStyle>
            <a:lvl1pPr marL="0" indent="0">
              <a:buNone/>
              <a:defRPr sz="1565"/>
            </a:lvl1pPr>
            <a:lvl2pPr marL="357805" indent="0">
              <a:buNone/>
              <a:defRPr sz="1409"/>
            </a:lvl2pPr>
            <a:lvl3pPr marL="715609" indent="0">
              <a:buNone/>
              <a:defRPr sz="1252"/>
            </a:lvl3pPr>
            <a:lvl4pPr marL="1073414" indent="0">
              <a:buNone/>
              <a:defRPr sz="1096"/>
            </a:lvl4pPr>
            <a:lvl5pPr marL="1431219" indent="0">
              <a:buNone/>
              <a:defRPr sz="1096"/>
            </a:lvl5pPr>
            <a:lvl6pPr marL="1789024" indent="0">
              <a:buNone/>
              <a:defRPr sz="1096"/>
            </a:lvl6pPr>
            <a:lvl7pPr marL="2146828" indent="0">
              <a:buNone/>
              <a:defRPr sz="1096"/>
            </a:lvl7pPr>
            <a:lvl8pPr marL="2504633" indent="0">
              <a:buNone/>
              <a:defRPr sz="1096"/>
            </a:lvl8pPr>
            <a:lvl9pPr marL="2862438" indent="0">
              <a:buNone/>
              <a:defRPr sz="10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B63AE-821F-4793-A553-1141B6260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4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632" y="12678336"/>
            <a:ext cx="13930933" cy="26336064"/>
          </a:xfrm>
        </p:spPr>
        <p:txBody>
          <a:bodyPr/>
          <a:lstStyle>
            <a:lvl1pPr>
              <a:defRPr sz="2191"/>
            </a:lvl1pPr>
            <a:lvl2pPr>
              <a:defRPr sz="1878"/>
            </a:lvl2pPr>
            <a:lvl3pPr>
              <a:defRPr sz="1565"/>
            </a:lvl3pPr>
            <a:lvl4pPr>
              <a:defRPr sz="1409"/>
            </a:lvl4pPr>
            <a:lvl5pPr>
              <a:defRPr sz="1409"/>
            </a:lvl5pPr>
            <a:lvl6pPr>
              <a:defRPr sz="1409"/>
            </a:lvl6pPr>
            <a:lvl7pPr>
              <a:defRPr sz="1409"/>
            </a:lvl7pPr>
            <a:lvl8pPr>
              <a:defRPr sz="1409"/>
            </a:lvl8pPr>
            <a:lvl9pPr>
              <a:defRPr sz="14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8835" y="12678336"/>
            <a:ext cx="13930934" cy="26336064"/>
          </a:xfrm>
        </p:spPr>
        <p:txBody>
          <a:bodyPr/>
          <a:lstStyle>
            <a:lvl1pPr>
              <a:defRPr sz="2191"/>
            </a:lvl1pPr>
            <a:lvl2pPr>
              <a:defRPr sz="1878"/>
            </a:lvl2pPr>
            <a:lvl3pPr>
              <a:defRPr sz="1565"/>
            </a:lvl3pPr>
            <a:lvl4pPr>
              <a:defRPr sz="1409"/>
            </a:lvl4pPr>
            <a:lvl5pPr>
              <a:defRPr sz="1409"/>
            </a:lvl5pPr>
            <a:lvl6pPr>
              <a:defRPr sz="1409"/>
            </a:lvl6pPr>
            <a:lvl7pPr>
              <a:defRPr sz="1409"/>
            </a:lvl7pPr>
            <a:lvl8pPr>
              <a:defRPr sz="1409"/>
            </a:lvl8pPr>
            <a:lvl9pPr>
              <a:defRPr sz="140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9400E-15F3-4641-BCCF-1BD055238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95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169" y="1757082"/>
            <a:ext cx="29626063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169" y="9825318"/>
            <a:ext cx="14544675" cy="4094630"/>
          </a:xfrm>
        </p:spPr>
        <p:txBody>
          <a:bodyPr anchor="b"/>
          <a:lstStyle>
            <a:lvl1pPr marL="0" indent="0">
              <a:buNone/>
              <a:defRPr sz="1878" b="1"/>
            </a:lvl1pPr>
            <a:lvl2pPr marL="357805" indent="0">
              <a:buNone/>
              <a:defRPr sz="1565" b="1"/>
            </a:lvl2pPr>
            <a:lvl3pPr marL="715609" indent="0">
              <a:buNone/>
              <a:defRPr sz="1409" b="1"/>
            </a:lvl3pPr>
            <a:lvl4pPr marL="1073414" indent="0">
              <a:buNone/>
              <a:defRPr sz="1252" b="1"/>
            </a:lvl4pPr>
            <a:lvl5pPr marL="1431219" indent="0">
              <a:buNone/>
              <a:defRPr sz="1252" b="1"/>
            </a:lvl5pPr>
            <a:lvl6pPr marL="1789024" indent="0">
              <a:buNone/>
              <a:defRPr sz="1252" b="1"/>
            </a:lvl6pPr>
            <a:lvl7pPr marL="2146828" indent="0">
              <a:buNone/>
              <a:defRPr sz="1252" b="1"/>
            </a:lvl7pPr>
            <a:lvl8pPr marL="2504633" indent="0">
              <a:buNone/>
              <a:defRPr sz="1252" b="1"/>
            </a:lvl8pPr>
            <a:lvl9pPr marL="2862438" indent="0">
              <a:buNone/>
              <a:defRPr sz="12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169" y="13919948"/>
            <a:ext cx="14544675" cy="25287193"/>
          </a:xfrm>
        </p:spPr>
        <p:txBody>
          <a:bodyPr/>
          <a:lstStyle>
            <a:lvl1pPr>
              <a:defRPr sz="1878"/>
            </a:lvl1pPr>
            <a:lvl2pPr>
              <a:defRPr sz="1565"/>
            </a:lvl2pPr>
            <a:lvl3pPr>
              <a:defRPr sz="1409"/>
            </a:lvl3pPr>
            <a:lvl4pPr>
              <a:defRPr sz="1252"/>
            </a:lvl4pPr>
            <a:lvl5pPr>
              <a:defRPr sz="1252"/>
            </a:lvl5pPr>
            <a:lvl6pPr>
              <a:defRPr sz="1252"/>
            </a:lvl6pPr>
            <a:lvl7pPr>
              <a:defRPr sz="1252"/>
            </a:lvl7pPr>
            <a:lvl8pPr>
              <a:defRPr sz="1252"/>
            </a:lvl8pPr>
            <a:lvl9pPr>
              <a:defRPr sz="12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587" y="9825318"/>
            <a:ext cx="14549645" cy="4094630"/>
          </a:xfrm>
        </p:spPr>
        <p:txBody>
          <a:bodyPr anchor="b"/>
          <a:lstStyle>
            <a:lvl1pPr marL="0" indent="0">
              <a:buNone/>
              <a:defRPr sz="1878" b="1"/>
            </a:lvl1pPr>
            <a:lvl2pPr marL="357805" indent="0">
              <a:buNone/>
              <a:defRPr sz="1565" b="1"/>
            </a:lvl2pPr>
            <a:lvl3pPr marL="715609" indent="0">
              <a:buNone/>
              <a:defRPr sz="1409" b="1"/>
            </a:lvl3pPr>
            <a:lvl4pPr marL="1073414" indent="0">
              <a:buNone/>
              <a:defRPr sz="1252" b="1"/>
            </a:lvl4pPr>
            <a:lvl5pPr marL="1431219" indent="0">
              <a:buNone/>
              <a:defRPr sz="1252" b="1"/>
            </a:lvl5pPr>
            <a:lvl6pPr marL="1789024" indent="0">
              <a:buNone/>
              <a:defRPr sz="1252" b="1"/>
            </a:lvl6pPr>
            <a:lvl7pPr marL="2146828" indent="0">
              <a:buNone/>
              <a:defRPr sz="1252" b="1"/>
            </a:lvl7pPr>
            <a:lvl8pPr marL="2504633" indent="0">
              <a:buNone/>
              <a:defRPr sz="1252" b="1"/>
            </a:lvl8pPr>
            <a:lvl9pPr marL="2862438" indent="0">
              <a:buNone/>
              <a:defRPr sz="125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587" y="13919948"/>
            <a:ext cx="14549645" cy="25287193"/>
          </a:xfrm>
        </p:spPr>
        <p:txBody>
          <a:bodyPr/>
          <a:lstStyle>
            <a:lvl1pPr>
              <a:defRPr sz="1878"/>
            </a:lvl1pPr>
            <a:lvl2pPr>
              <a:defRPr sz="1565"/>
            </a:lvl2pPr>
            <a:lvl3pPr>
              <a:defRPr sz="1409"/>
            </a:lvl3pPr>
            <a:lvl4pPr>
              <a:defRPr sz="1252"/>
            </a:lvl4pPr>
            <a:lvl5pPr>
              <a:defRPr sz="1252"/>
            </a:lvl5pPr>
            <a:lvl6pPr>
              <a:defRPr sz="1252"/>
            </a:lvl6pPr>
            <a:lvl7pPr>
              <a:defRPr sz="1252"/>
            </a:lvl7pPr>
            <a:lvl8pPr>
              <a:defRPr sz="1252"/>
            </a:lvl8pPr>
            <a:lvl9pPr>
              <a:defRPr sz="125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3F956-07B6-42CD-A65A-44E0B3DA6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4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B7E7B-619A-438E-B86A-D154E25DA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76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C8F9F-9435-4368-A3CC-ECDC2CCA5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7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169" y="1748118"/>
            <a:ext cx="10829925" cy="7436224"/>
          </a:xfrm>
        </p:spPr>
        <p:txBody>
          <a:bodyPr anchor="b"/>
          <a:lstStyle>
            <a:lvl1pPr algn="l">
              <a:defRPr sz="15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932" y="1748118"/>
            <a:ext cx="18402300" cy="37459024"/>
          </a:xfrm>
        </p:spPr>
        <p:txBody>
          <a:bodyPr/>
          <a:lstStyle>
            <a:lvl1pPr>
              <a:defRPr sz="2504"/>
            </a:lvl1pPr>
            <a:lvl2pPr>
              <a:defRPr sz="2191"/>
            </a:lvl2pPr>
            <a:lvl3pPr>
              <a:defRPr sz="1878"/>
            </a:lvl3pPr>
            <a:lvl4pPr>
              <a:defRPr sz="1565"/>
            </a:lvl4pPr>
            <a:lvl5pPr>
              <a:defRPr sz="1565"/>
            </a:lvl5pPr>
            <a:lvl6pPr>
              <a:defRPr sz="1565"/>
            </a:lvl6pPr>
            <a:lvl7pPr>
              <a:defRPr sz="1565"/>
            </a:lvl7pPr>
            <a:lvl8pPr>
              <a:defRPr sz="1565"/>
            </a:lvl8pPr>
            <a:lvl9pPr>
              <a:defRPr sz="15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169" y="9184341"/>
            <a:ext cx="10829925" cy="30022800"/>
          </a:xfrm>
        </p:spPr>
        <p:txBody>
          <a:bodyPr/>
          <a:lstStyle>
            <a:lvl1pPr marL="0" indent="0">
              <a:buNone/>
              <a:defRPr sz="1096"/>
            </a:lvl1pPr>
            <a:lvl2pPr marL="357805" indent="0">
              <a:buNone/>
              <a:defRPr sz="939"/>
            </a:lvl2pPr>
            <a:lvl3pPr marL="715609" indent="0">
              <a:buNone/>
              <a:defRPr sz="783"/>
            </a:lvl3pPr>
            <a:lvl4pPr marL="1073414" indent="0">
              <a:buNone/>
              <a:defRPr sz="704"/>
            </a:lvl4pPr>
            <a:lvl5pPr marL="1431219" indent="0">
              <a:buNone/>
              <a:defRPr sz="704"/>
            </a:lvl5pPr>
            <a:lvl6pPr marL="1789024" indent="0">
              <a:buNone/>
              <a:defRPr sz="704"/>
            </a:lvl6pPr>
            <a:lvl7pPr marL="2146828" indent="0">
              <a:buNone/>
              <a:defRPr sz="704"/>
            </a:lvl7pPr>
            <a:lvl8pPr marL="2504633" indent="0">
              <a:buNone/>
              <a:defRPr sz="704"/>
            </a:lvl8pPr>
            <a:lvl9pPr marL="2862438" indent="0">
              <a:buNone/>
              <a:defRPr sz="70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C8BB7-25DC-4EFA-BF24-E3CE5B377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2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739" y="30724289"/>
            <a:ext cx="19751537" cy="3626224"/>
          </a:xfrm>
        </p:spPr>
        <p:txBody>
          <a:bodyPr anchor="b"/>
          <a:lstStyle>
            <a:lvl1pPr algn="l">
              <a:defRPr sz="15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739" y="3922059"/>
            <a:ext cx="19751537" cy="26333824"/>
          </a:xfrm>
        </p:spPr>
        <p:txBody>
          <a:bodyPr/>
          <a:lstStyle>
            <a:lvl1pPr marL="0" indent="0">
              <a:buNone/>
              <a:defRPr sz="2504"/>
            </a:lvl1pPr>
            <a:lvl2pPr marL="357805" indent="0">
              <a:buNone/>
              <a:defRPr sz="2191"/>
            </a:lvl2pPr>
            <a:lvl3pPr marL="715609" indent="0">
              <a:buNone/>
              <a:defRPr sz="1878"/>
            </a:lvl3pPr>
            <a:lvl4pPr marL="1073414" indent="0">
              <a:buNone/>
              <a:defRPr sz="1565"/>
            </a:lvl4pPr>
            <a:lvl5pPr marL="1431219" indent="0">
              <a:buNone/>
              <a:defRPr sz="1565"/>
            </a:lvl5pPr>
            <a:lvl6pPr marL="1789024" indent="0">
              <a:buNone/>
              <a:defRPr sz="1565"/>
            </a:lvl6pPr>
            <a:lvl7pPr marL="2146828" indent="0">
              <a:buNone/>
              <a:defRPr sz="1565"/>
            </a:lvl7pPr>
            <a:lvl8pPr marL="2504633" indent="0">
              <a:buNone/>
              <a:defRPr sz="1565"/>
            </a:lvl8pPr>
            <a:lvl9pPr marL="2862438" indent="0">
              <a:buNone/>
              <a:defRPr sz="156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739" y="34350512"/>
            <a:ext cx="19751537" cy="5152464"/>
          </a:xfrm>
        </p:spPr>
        <p:txBody>
          <a:bodyPr/>
          <a:lstStyle>
            <a:lvl1pPr marL="0" indent="0">
              <a:buNone/>
              <a:defRPr sz="1096"/>
            </a:lvl1pPr>
            <a:lvl2pPr marL="357805" indent="0">
              <a:buNone/>
              <a:defRPr sz="939"/>
            </a:lvl2pPr>
            <a:lvl3pPr marL="715609" indent="0">
              <a:buNone/>
              <a:defRPr sz="783"/>
            </a:lvl3pPr>
            <a:lvl4pPr marL="1073414" indent="0">
              <a:buNone/>
              <a:defRPr sz="704"/>
            </a:lvl4pPr>
            <a:lvl5pPr marL="1431219" indent="0">
              <a:buNone/>
              <a:defRPr sz="704"/>
            </a:lvl5pPr>
            <a:lvl6pPr marL="1789024" indent="0">
              <a:buNone/>
              <a:defRPr sz="704"/>
            </a:lvl6pPr>
            <a:lvl7pPr marL="2146828" indent="0">
              <a:buNone/>
              <a:defRPr sz="704"/>
            </a:lvl7pPr>
            <a:lvl8pPr marL="2504633" indent="0">
              <a:buNone/>
              <a:defRPr sz="704"/>
            </a:lvl8pPr>
            <a:lvl9pPr marL="2862438" indent="0">
              <a:buNone/>
              <a:defRPr sz="70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DB0B2-5B8E-467D-A249-66CDC9CB2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3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632" y="3904129"/>
            <a:ext cx="27981137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69" tIns="208984" rIns="417969" bIns="2089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632" y="12678336"/>
            <a:ext cx="27981137" cy="2633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69" tIns="208984" rIns="417969" bIns="2089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632" y="39989312"/>
            <a:ext cx="6858000" cy="292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969" tIns="208984" rIns="417969" bIns="208984" numCol="1" anchor="t" anchorCtr="0" compatLnSpc="1">
            <a:prstTxWarp prst="textNoShape">
              <a:avLst/>
            </a:prstTxWarp>
          </a:bodyPr>
          <a:lstStyle>
            <a:lvl1pPr>
              <a:defRPr sz="5009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369" y="39989312"/>
            <a:ext cx="10423663" cy="292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969" tIns="208984" rIns="417969" bIns="208984" numCol="1" anchor="t" anchorCtr="0" compatLnSpc="1">
            <a:prstTxWarp prst="textNoShape">
              <a:avLst/>
            </a:prstTxWarp>
          </a:bodyPr>
          <a:lstStyle>
            <a:lvl1pPr algn="ctr">
              <a:defRPr sz="5009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769" y="39989312"/>
            <a:ext cx="6858000" cy="292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7969" tIns="208984" rIns="417969" bIns="208984" numCol="1" anchor="t" anchorCtr="0" compatLnSpc="1">
            <a:prstTxWarp prst="textNoShape">
              <a:avLst/>
            </a:prstTxWarp>
          </a:bodyPr>
          <a:lstStyle>
            <a:lvl1pPr algn="r">
              <a:defRPr sz="5009">
                <a:latin typeface="Times New Roman" pitchFamily="18" charset="0"/>
              </a:defRPr>
            </a:lvl1pPr>
          </a:lstStyle>
          <a:p>
            <a:pPr>
              <a:defRPr/>
            </a:pPr>
            <a:fld id="{B69F505A-F451-45FC-BE43-D062227859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3272422" rtl="0" eaLnBrk="0" fontAlgn="base" hangingPunct="0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+mj-lt"/>
          <a:ea typeface="+mj-ea"/>
          <a:cs typeface="+mj-cs"/>
        </a:defRPr>
      </a:lvl1pPr>
      <a:lvl2pPr algn="ctr" defTabSz="3272422" rtl="0" eaLnBrk="0" fontAlgn="base" hangingPunct="0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2pPr>
      <a:lvl3pPr algn="ctr" defTabSz="3272422" rtl="0" eaLnBrk="0" fontAlgn="base" hangingPunct="0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3pPr>
      <a:lvl4pPr algn="ctr" defTabSz="3272422" rtl="0" eaLnBrk="0" fontAlgn="base" hangingPunct="0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4pPr>
      <a:lvl5pPr algn="ctr" defTabSz="3272422" rtl="0" eaLnBrk="0" fontAlgn="base" hangingPunct="0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5pPr>
      <a:lvl6pPr marL="357805" algn="ctr" defTabSz="3272422" rtl="0" fontAlgn="base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6pPr>
      <a:lvl7pPr marL="715609" algn="ctr" defTabSz="3272422" rtl="0" fontAlgn="base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7pPr>
      <a:lvl8pPr marL="1073414" algn="ctr" defTabSz="3272422" rtl="0" fontAlgn="base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8pPr>
      <a:lvl9pPr marL="1431219" algn="ctr" defTabSz="3272422" rtl="0" fontAlgn="base">
        <a:spcBef>
          <a:spcPct val="0"/>
        </a:spcBef>
        <a:spcAft>
          <a:spcPct val="0"/>
        </a:spcAft>
        <a:defRPr sz="15809">
          <a:solidFill>
            <a:schemeClr val="tx2"/>
          </a:solidFill>
          <a:latin typeface="Times New Roman" pitchFamily="18" charset="0"/>
        </a:defRPr>
      </a:lvl9pPr>
    </p:titleStyle>
    <p:bodyStyle>
      <a:lvl1pPr marL="1227469" indent="-1227469" algn="l" defTabSz="3272422" rtl="0" eaLnBrk="0" fontAlgn="base" hangingPunct="0">
        <a:spcBef>
          <a:spcPct val="20000"/>
        </a:spcBef>
        <a:spcAft>
          <a:spcPct val="0"/>
        </a:spcAft>
        <a:buChar char="•"/>
        <a:defRPr sz="11504">
          <a:solidFill>
            <a:schemeClr val="tx1"/>
          </a:solidFill>
          <a:latin typeface="+mn-lt"/>
          <a:ea typeface="+mn-ea"/>
          <a:cs typeface="+mn-cs"/>
        </a:defRPr>
      </a:lvl1pPr>
      <a:lvl2pPr marL="2656203" indent="-1019992" algn="l" defTabSz="3272422" rtl="0" eaLnBrk="0" fontAlgn="base" hangingPunct="0">
        <a:spcBef>
          <a:spcPct val="20000"/>
        </a:spcBef>
        <a:spcAft>
          <a:spcPct val="0"/>
        </a:spcAft>
        <a:buChar char="–"/>
        <a:defRPr sz="10017">
          <a:solidFill>
            <a:schemeClr val="tx1"/>
          </a:solidFill>
          <a:latin typeface="+mn-lt"/>
        </a:defRPr>
      </a:lvl2pPr>
      <a:lvl3pPr marL="4089907" indent="-817484" algn="l" defTabSz="3272422" rtl="0" eaLnBrk="0" fontAlgn="base" hangingPunct="0">
        <a:spcBef>
          <a:spcPct val="20000"/>
        </a:spcBef>
        <a:spcAft>
          <a:spcPct val="0"/>
        </a:spcAft>
        <a:buChar char="•"/>
        <a:defRPr sz="8687">
          <a:solidFill>
            <a:schemeClr val="tx1"/>
          </a:solidFill>
          <a:latin typeface="+mn-lt"/>
        </a:defRPr>
      </a:lvl3pPr>
      <a:lvl4pPr marL="5724876" indent="-816242" algn="l" defTabSz="3272422" rtl="0" eaLnBrk="0" fontAlgn="base" hangingPunct="0">
        <a:spcBef>
          <a:spcPct val="20000"/>
        </a:spcBef>
        <a:spcAft>
          <a:spcPct val="0"/>
        </a:spcAft>
        <a:buChar char="–"/>
        <a:defRPr sz="7200">
          <a:solidFill>
            <a:schemeClr val="tx1"/>
          </a:solidFill>
          <a:latin typeface="+mn-lt"/>
        </a:defRPr>
      </a:lvl4pPr>
      <a:lvl5pPr marL="7359844" indent="-817484" algn="l" defTabSz="3272422" rtl="0" eaLnBrk="0" fontAlgn="base" hangingPunct="0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5pPr>
      <a:lvl6pPr marL="7717649" indent="-817484" algn="l" defTabSz="3272422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6pPr>
      <a:lvl7pPr marL="8075454" indent="-817484" algn="l" defTabSz="3272422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7pPr>
      <a:lvl8pPr marL="8433258" indent="-817484" algn="l" defTabSz="3272422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8pPr>
      <a:lvl9pPr marL="8791063" indent="-817484" algn="l" defTabSz="3272422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1pPr>
      <a:lvl2pPr marL="357805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2pPr>
      <a:lvl3pPr marL="715609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3pPr>
      <a:lvl4pPr marL="1073414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4pPr>
      <a:lvl5pPr marL="1431219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5pPr>
      <a:lvl6pPr marL="1789024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6pPr>
      <a:lvl7pPr marL="2146828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7pPr>
      <a:lvl8pPr marL="2504633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8pPr>
      <a:lvl9pPr marL="2862438" algn="l" defTabSz="715609" rtl="0" eaLnBrk="1" latinLnBrk="0" hangingPunct="1">
        <a:defRPr sz="14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800926" y="1059116"/>
            <a:ext cx="31194257" cy="3952631"/>
          </a:xfrm>
          <a:solidFill>
            <a:srgbClr val="8C0B42"/>
          </a:solidFill>
          <a:ln>
            <a:noFill/>
            <a:miter lim="800000"/>
            <a:headEnd/>
            <a:tailEnd/>
          </a:ln>
        </p:spPr>
        <p:txBody>
          <a:bodyPr vert="horz" wrap="square" lIns="238516" tIns="119258" rIns="238516" bIns="119258" numCol="1" anchor="ctr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90000"/>
              </a:lnSpc>
            </a:pPr>
            <a:br>
              <a:rPr lang="en-US" altLang="en-US" sz="6000" b="1" cap="small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</a:br>
            <a:r>
              <a:rPr lang="en-US" altLang="en-US" sz="6000" b="1" cap="small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Title here</a:t>
            </a:r>
            <a:br>
              <a:rPr lang="en-US" altLang="en-US" sz="5400" b="1" cap="small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</a:br>
            <a:br>
              <a:rPr lang="en-US" altLang="en-US" sz="5400" b="1" cap="small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</a:br>
            <a:r>
              <a:rPr lang="en-US" altLang="en-US" sz="5400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Author names here</a:t>
            </a:r>
            <a:br>
              <a:rPr lang="en-US" altLang="en-US" sz="5400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</a:br>
            <a:r>
              <a:rPr lang="en-US" altLang="en-US" sz="4000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New Mexico State University, Email: </a:t>
            </a:r>
            <a:endParaRPr lang="en-US" altLang="en-US" sz="3600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800926" y="6264689"/>
            <a:ext cx="14922639" cy="10515320"/>
            <a:chOff x="-611197" y="3387084"/>
            <a:chExt cx="43197875" cy="6263016"/>
          </a:xfrm>
        </p:grpSpPr>
        <p:sp>
          <p:nvSpPr>
            <p:cNvPr id="2067" name="Text Box 945"/>
            <p:cNvSpPr txBox="1">
              <a:spLocks noChangeArrowheads="1"/>
            </p:cNvSpPr>
            <p:nvPr/>
          </p:nvSpPr>
          <p:spPr bwMode="auto">
            <a:xfrm>
              <a:off x="-611197" y="3387084"/>
              <a:ext cx="43197875" cy="907931"/>
            </a:xfrm>
            <a:prstGeom prst="rect">
              <a:avLst/>
            </a:prstGeom>
            <a:noFill/>
            <a:ln w="9525">
              <a:solidFill>
                <a:srgbClr val="8C0B42"/>
              </a:solidFill>
              <a:miter lim="800000"/>
              <a:headEnd/>
              <a:tailEnd/>
            </a:ln>
          </p:spPr>
          <p:txBody>
            <a:bodyPr lIns="59629" tIns="29815" rIns="59629" bIns="29815" anchor="ctr"/>
            <a:lstStyle>
              <a:lvl1pPr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5400" b="1" cap="small" dirty="0">
                  <a:solidFill>
                    <a:schemeClr val="bg2"/>
                  </a:solidFill>
                  <a:latin typeface="Cambria" pitchFamily="18" charset="0"/>
                </a:rPr>
                <a:t>Introduction</a:t>
              </a:r>
              <a:endParaRPr lang="en-US" altLang="en-US" sz="4226" b="1" cap="small" dirty="0">
                <a:solidFill>
                  <a:schemeClr val="bg2"/>
                </a:solidFill>
                <a:latin typeface="Cambria" pitchFamily="18" charset="0"/>
              </a:endParaRPr>
            </a:p>
          </p:txBody>
        </p:sp>
        <p:sp>
          <p:nvSpPr>
            <p:cNvPr id="24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/>
            <p:cNvSpPr>
              <a:spLocks noChangeArrowheads="1"/>
            </p:cNvSpPr>
            <p:nvPr/>
          </p:nvSpPr>
          <p:spPr bwMode="auto">
            <a:xfrm>
              <a:off x="-611194" y="4398628"/>
              <a:ext cx="43197872" cy="525147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78886" tIns="59629" rIns="178886" bIns="59629" anchor="ctr"/>
            <a:lstStyle>
              <a:lvl1pPr marL="152400"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sz="2974" dirty="0">
                <a:solidFill>
                  <a:schemeClr val="bg2"/>
                </a:solidFill>
                <a:latin typeface="Cambria" panose="02040503050406030204" pitchFamily="18" charset="0"/>
                <a:ea typeface="Calibri" panose="020F0502020204030204" pitchFamily="34" charset="0"/>
              </a:endParaRPr>
            </a:p>
          </p:txBody>
        </p:sp>
      </p:grpSp>
      <p:sp>
        <p:nvSpPr>
          <p:cNvPr id="20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>
            <a:extLst>
              <a:ext uri="{FF2B5EF4-FFF2-40B4-BE49-F238E27FC236}">
                <a16:creationId xmlns:a16="http://schemas.microsoft.com/office/drawing/2014/main" id="{6AFCF5D5-2746-B03F-F306-FE3A449A8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0035" y="16780008"/>
            <a:ext cx="14267329" cy="5803119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78886" tIns="59629" rIns="178886" bIns="59629" anchor="ctr"/>
          <a:lstStyle>
            <a:lvl1pPr marL="152400" defTabSz="762000" eaLnBrk="0" hangingPunct="0">
              <a:spcBef>
                <a:spcPct val="20000"/>
              </a:spcBef>
              <a:buChar char="•"/>
              <a:defRPr sz="147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762000" eaLnBrk="0" hangingPunct="0">
              <a:spcBef>
                <a:spcPct val="20000"/>
              </a:spcBef>
              <a:buChar char="–"/>
              <a:defRPr sz="1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762000" eaLnBrk="0" hangingPunct="0">
              <a:spcBef>
                <a:spcPct val="20000"/>
              </a:spcBef>
              <a:buChar char="•"/>
              <a:defRPr sz="111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762000" eaLnBrk="0" hangingPunct="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762000" eaLnBrk="0" hangingPunct="0">
              <a:spcBef>
                <a:spcPct val="20000"/>
              </a:spcBef>
              <a:buChar char="»"/>
              <a:defRPr sz="9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974" dirty="0">
              <a:solidFill>
                <a:schemeClr val="bg2"/>
              </a:solidFill>
              <a:latin typeface="Cambria" panose="02040503050406030204" pitchFamily="18" charset="0"/>
              <a:ea typeface="Calibri" panose="020F0502020204030204" pitchFamily="34" charset="0"/>
            </a:endParaRPr>
          </a:p>
        </p:txBody>
      </p:sp>
      <p:pic>
        <p:nvPicPr>
          <p:cNvPr id="39" name="Picture 38" descr="A red and white logo&#10;&#10;AI-generated content may be incorrect.">
            <a:extLst>
              <a:ext uri="{FF2B5EF4-FFF2-40B4-BE49-F238E27FC236}">
                <a16:creationId xmlns:a16="http://schemas.microsoft.com/office/drawing/2014/main" id="{7BFCA475-018D-1464-17F1-58C3BE94CC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3256" y="1692139"/>
            <a:ext cx="2543561" cy="2863602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17CFD0E6-24CA-4619-CA53-584E017BDF70}"/>
              </a:ext>
            </a:extLst>
          </p:cNvPr>
          <p:cNvGrpSpPr/>
          <p:nvPr/>
        </p:nvGrpSpPr>
        <p:grpSpPr>
          <a:xfrm>
            <a:off x="17072545" y="6263357"/>
            <a:ext cx="14922639" cy="17245526"/>
            <a:chOff x="-611197" y="3387084"/>
            <a:chExt cx="43197875" cy="10271586"/>
          </a:xfrm>
        </p:grpSpPr>
        <p:sp>
          <p:nvSpPr>
            <p:cNvPr id="41" name="Text Box 945">
              <a:extLst>
                <a:ext uri="{FF2B5EF4-FFF2-40B4-BE49-F238E27FC236}">
                  <a16:creationId xmlns:a16="http://schemas.microsoft.com/office/drawing/2014/main" id="{BE9D975F-3EA2-9182-3499-3F5C30FDB4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611197" y="3387084"/>
              <a:ext cx="43197875" cy="907931"/>
            </a:xfrm>
            <a:prstGeom prst="rect">
              <a:avLst/>
            </a:prstGeom>
            <a:noFill/>
            <a:ln w="9525">
              <a:solidFill>
                <a:srgbClr val="8C0B42"/>
              </a:solidFill>
              <a:miter lim="800000"/>
              <a:headEnd/>
              <a:tailEnd/>
            </a:ln>
          </p:spPr>
          <p:txBody>
            <a:bodyPr lIns="59629" tIns="29815" rIns="59629" bIns="29815" anchor="ctr"/>
            <a:lstStyle>
              <a:lvl1pPr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5400" b="1" cap="small" dirty="0">
                  <a:solidFill>
                    <a:schemeClr val="bg2"/>
                  </a:solidFill>
                  <a:latin typeface="Cambria" pitchFamily="18" charset="0"/>
                </a:rPr>
                <a:t>Results/analysis/discussion</a:t>
              </a:r>
              <a:endParaRPr lang="en-US" altLang="en-US" sz="4226" b="1" cap="small" dirty="0">
                <a:solidFill>
                  <a:schemeClr val="bg2"/>
                </a:solidFill>
                <a:latin typeface="Cambria" pitchFamily="18" charset="0"/>
              </a:endParaRPr>
            </a:p>
          </p:txBody>
        </p:sp>
        <p:sp>
          <p:nvSpPr>
            <p:cNvPr id="42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>
              <a:extLst>
                <a:ext uri="{FF2B5EF4-FFF2-40B4-BE49-F238E27FC236}">
                  <a16:creationId xmlns:a16="http://schemas.microsoft.com/office/drawing/2014/main" id="{11286637-B1D8-B573-7C40-1DA0730C9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11194" y="4427040"/>
              <a:ext cx="43197872" cy="923163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78886" tIns="59629" rIns="178886" bIns="59629" anchor="ctr"/>
            <a:lstStyle>
              <a:lvl1pPr marL="152400"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sz="2974" dirty="0">
                <a:solidFill>
                  <a:schemeClr val="bg2"/>
                </a:solidFill>
                <a:latin typeface="Cambria" panose="02040503050406030204" pitchFamily="18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EB20582E-118D-44A4-D447-105DBE2FCA59}"/>
              </a:ext>
            </a:extLst>
          </p:cNvPr>
          <p:cNvGrpSpPr/>
          <p:nvPr/>
        </p:nvGrpSpPr>
        <p:grpSpPr>
          <a:xfrm>
            <a:off x="800925" y="17528805"/>
            <a:ext cx="14922639" cy="9903196"/>
            <a:chOff x="-611197" y="3387084"/>
            <a:chExt cx="43197875" cy="5898430"/>
          </a:xfrm>
        </p:grpSpPr>
        <p:sp>
          <p:nvSpPr>
            <p:cNvPr id="47" name="Text Box 945">
              <a:extLst>
                <a:ext uri="{FF2B5EF4-FFF2-40B4-BE49-F238E27FC236}">
                  <a16:creationId xmlns:a16="http://schemas.microsoft.com/office/drawing/2014/main" id="{D333A2BD-7AED-8328-1650-6E0CA31C3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611197" y="3387084"/>
              <a:ext cx="43197875" cy="907931"/>
            </a:xfrm>
            <a:prstGeom prst="rect">
              <a:avLst/>
            </a:prstGeom>
            <a:noFill/>
            <a:ln w="9525">
              <a:solidFill>
                <a:srgbClr val="8C0B42"/>
              </a:solidFill>
              <a:miter lim="800000"/>
              <a:headEnd/>
              <a:tailEnd/>
            </a:ln>
          </p:spPr>
          <p:txBody>
            <a:bodyPr lIns="59629" tIns="29815" rIns="59629" bIns="29815" anchor="ctr"/>
            <a:lstStyle>
              <a:lvl1pPr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5400" b="1" cap="small" dirty="0">
                  <a:solidFill>
                    <a:schemeClr val="bg2"/>
                  </a:solidFill>
                  <a:latin typeface="Cambria" pitchFamily="18" charset="0"/>
                </a:rPr>
                <a:t>Research question/ hypothesis / objectives </a:t>
              </a:r>
            </a:p>
          </p:txBody>
        </p:sp>
        <p:sp>
          <p:nvSpPr>
            <p:cNvPr id="48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>
              <a:extLst>
                <a:ext uri="{FF2B5EF4-FFF2-40B4-BE49-F238E27FC236}">
                  <a16:creationId xmlns:a16="http://schemas.microsoft.com/office/drawing/2014/main" id="{FC08DA41-84C4-9E17-6559-9F0E15C3F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11194" y="4398628"/>
              <a:ext cx="43197872" cy="488688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78886" tIns="59629" rIns="178886" bIns="59629" anchor="ctr"/>
            <a:lstStyle>
              <a:lvl1pPr marL="152400"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sz="2974" dirty="0">
                <a:solidFill>
                  <a:schemeClr val="bg2"/>
                </a:solidFill>
                <a:latin typeface="Cambria" panose="02040503050406030204" pitchFamily="18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1F09977-5341-E13F-ABC3-C4E5C75617EC}"/>
              </a:ext>
            </a:extLst>
          </p:cNvPr>
          <p:cNvGrpSpPr/>
          <p:nvPr/>
        </p:nvGrpSpPr>
        <p:grpSpPr>
          <a:xfrm>
            <a:off x="800924" y="28426720"/>
            <a:ext cx="14922639" cy="14405363"/>
            <a:chOff x="-611197" y="3387084"/>
            <a:chExt cx="43197875" cy="4720130"/>
          </a:xfrm>
        </p:grpSpPr>
        <p:sp>
          <p:nvSpPr>
            <p:cNvPr id="50" name="Text Box 945">
              <a:extLst>
                <a:ext uri="{FF2B5EF4-FFF2-40B4-BE49-F238E27FC236}">
                  <a16:creationId xmlns:a16="http://schemas.microsoft.com/office/drawing/2014/main" id="{F4D0EB97-F439-C5EE-5BB7-2765398B6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611197" y="3387084"/>
              <a:ext cx="43197875" cy="556485"/>
            </a:xfrm>
            <a:prstGeom prst="rect">
              <a:avLst/>
            </a:prstGeom>
            <a:noFill/>
            <a:ln w="9525">
              <a:solidFill>
                <a:srgbClr val="8C0B42"/>
              </a:solidFill>
              <a:miter lim="800000"/>
              <a:headEnd/>
              <a:tailEnd/>
            </a:ln>
          </p:spPr>
          <p:txBody>
            <a:bodyPr lIns="59629" tIns="29815" rIns="59629" bIns="29815" anchor="ctr"/>
            <a:lstStyle>
              <a:lvl1pPr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5400" b="1" cap="small" dirty="0">
                  <a:solidFill>
                    <a:schemeClr val="bg2"/>
                  </a:solidFill>
                  <a:latin typeface="Cambria" pitchFamily="18" charset="0"/>
                </a:rPr>
                <a:t>methods</a:t>
              </a:r>
            </a:p>
          </p:txBody>
        </p:sp>
        <p:sp>
          <p:nvSpPr>
            <p:cNvPr id="51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>
              <a:extLst>
                <a:ext uri="{FF2B5EF4-FFF2-40B4-BE49-F238E27FC236}">
                  <a16:creationId xmlns:a16="http://schemas.microsoft.com/office/drawing/2014/main" id="{624A1C23-4F70-27E1-1B70-CE47447ED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11194" y="4131922"/>
              <a:ext cx="43197872" cy="397529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78886" tIns="59629" rIns="178886" bIns="59629" anchor="ctr"/>
            <a:lstStyle>
              <a:lvl1pPr marL="152400"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sz="2974" dirty="0">
                <a:solidFill>
                  <a:schemeClr val="bg2"/>
                </a:solidFill>
                <a:latin typeface="Cambria" panose="02040503050406030204" pitchFamily="18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C316C8A-4E4F-7DA0-8BD9-C3F10DDF58D9}"/>
              </a:ext>
            </a:extLst>
          </p:cNvPr>
          <p:cNvGrpSpPr/>
          <p:nvPr/>
        </p:nvGrpSpPr>
        <p:grpSpPr>
          <a:xfrm>
            <a:off x="17072546" y="25013424"/>
            <a:ext cx="14922639" cy="7501455"/>
            <a:chOff x="-611197" y="3387084"/>
            <a:chExt cx="43197875" cy="4467932"/>
          </a:xfrm>
        </p:grpSpPr>
        <p:sp>
          <p:nvSpPr>
            <p:cNvPr id="53" name="Text Box 945">
              <a:extLst>
                <a:ext uri="{FF2B5EF4-FFF2-40B4-BE49-F238E27FC236}">
                  <a16:creationId xmlns:a16="http://schemas.microsoft.com/office/drawing/2014/main" id="{07918FB1-2910-3461-7720-699E88F1F2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611197" y="3387084"/>
              <a:ext cx="43197875" cy="907931"/>
            </a:xfrm>
            <a:prstGeom prst="rect">
              <a:avLst/>
            </a:prstGeom>
            <a:noFill/>
            <a:ln w="9525">
              <a:solidFill>
                <a:srgbClr val="8C0B42"/>
              </a:solidFill>
              <a:miter lim="800000"/>
              <a:headEnd/>
              <a:tailEnd/>
            </a:ln>
          </p:spPr>
          <p:txBody>
            <a:bodyPr lIns="59629" tIns="29815" rIns="59629" bIns="29815" anchor="ctr"/>
            <a:lstStyle>
              <a:lvl1pPr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5400" b="1" cap="small" dirty="0">
                  <a:solidFill>
                    <a:schemeClr val="bg2"/>
                  </a:solidFill>
                  <a:latin typeface="Cambria" pitchFamily="18" charset="0"/>
                </a:rPr>
                <a:t>Conclusions / future directions </a:t>
              </a:r>
            </a:p>
          </p:txBody>
        </p:sp>
        <p:sp>
          <p:nvSpPr>
            <p:cNvPr id="54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>
              <a:extLst>
                <a:ext uri="{FF2B5EF4-FFF2-40B4-BE49-F238E27FC236}">
                  <a16:creationId xmlns:a16="http://schemas.microsoft.com/office/drawing/2014/main" id="{40D32A83-A430-B470-98BC-916D84315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11194" y="4398628"/>
              <a:ext cx="43197872" cy="34563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78886" tIns="59629" rIns="178886" bIns="59629" anchor="ctr"/>
            <a:lstStyle>
              <a:lvl1pPr marL="152400"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sz="2974" dirty="0">
                <a:solidFill>
                  <a:schemeClr val="bg2"/>
                </a:solidFill>
                <a:latin typeface="Cambria" panose="02040503050406030204" pitchFamily="18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932D189-C117-60C7-2710-255DA319B728}"/>
              </a:ext>
            </a:extLst>
          </p:cNvPr>
          <p:cNvGrpSpPr/>
          <p:nvPr/>
        </p:nvGrpSpPr>
        <p:grpSpPr>
          <a:xfrm>
            <a:off x="17072547" y="33158459"/>
            <a:ext cx="14922639" cy="5040884"/>
            <a:chOff x="-611197" y="3387084"/>
            <a:chExt cx="43197875" cy="4131011"/>
          </a:xfrm>
        </p:grpSpPr>
        <p:sp>
          <p:nvSpPr>
            <p:cNvPr id="56" name="Text Box 945">
              <a:extLst>
                <a:ext uri="{FF2B5EF4-FFF2-40B4-BE49-F238E27FC236}">
                  <a16:creationId xmlns:a16="http://schemas.microsoft.com/office/drawing/2014/main" id="{E3D92775-E7DB-3C35-78C2-780D841EC2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611197" y="3387084"/>
              <a:ext cx="43197875" cy="556485"/>
            </a:xfrm>
            <a:prstGeom prst="rect">
              <a:avLst/>
            </a:prstGeom>
            <a:noFill/>
            <a:ln w="9525">
              <a:solidFill>
                <a:srgbClr val="8C0B42"/>
              </a:solidFill>
              <a:miter lim="800000"/>
              <a:headEnd/>
              <a:tailEnd/>
            </a:ln>
          </p:spPr>
          <p:txBody>
            <a:bodyPr lIns="59629" tIns="29815" rIns="59629" bIns="29815" anchor="ctr"/>
            <a:lstStyle>
              <a:lvl1pPr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5400" b="1" cap="small" dirty="0">
                  <a:solidFill>
                    <a:schemeClr val="bg2"/>
                  </a:solidFill>
                  <a:latin typeface="Cambria" pitchFamily="18" charset="0"/>
                </a:rPr>
                <a:t>Acknowledge / funding</a:t>
              </a:r>
            </a:p>
          </p:txBody>
        </p:sp>
        <p:sp>
          <p:nvSpPr>
            <p:cNvPr id="57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>
              <a:extLst>
                <a:ext uri="{FF2B5EF4-FFF2-40B4-BE49-F238E27FC236}">
                  <a16:creationId xmlns:a16="http://schemas.microsoft.com/office/drawing/2014/main" id="{216E5BAC-A68D-FC9E-CF46-439AFC318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11194" y="4061707"/>
              <a:ext cx="43197872" cy="345638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78886" tIns="59629" rIns="178886" bIns="59629" anchor="ctr"/>
            <a:lstStyle>
              <a:lvl1pPr marL="152400"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sz="2974" dirty="0">
                <a:solidFill>
                  <a:schemeClr val="bg2"/>
                </a:solidFill>
                <a:latin typeface="Cambria" panose="02040503050406030204" pitchFamily="18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FC0C889B-00AD-0C32-3950-58880122EE68}"/>
              </a:ext>
            </a:extLst>
          </p:cNvPr>
          <p:cNvGrpSpPr/>
          <p:nvPr/>
        </p:nvGrpSpPr>
        <p:grpSpPr>
          <a:xfrm>
            <a:off x="17072548" y="39132384"/>
            <a:ext cx="14922639" cy="3699700"/>
            <a:chOff x="-611197" y="3387084"/>
            <a:chExt cx="43197875" cy="3031909"/>
          </a:xfrm>
        </p:grpSpPr>
        <p:sp>
          <p:nvSpPr>
            <p:cNvPr id="59" name="Text Box 945">
              <a:extLst>
                <a:ext uri="{FF2B5EF4-FFF2-40B4-BE49-F238E27FC236}">
                  <a16:creationId xmlns:a16="http://schemas.microsoft.com/office/drawing/2014/main" id="{B8CDCF7C-EF7E-E829-EA27-568766C3D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611197" y="3387084"/>
              <a:ext cx="43197875" cy="556485"/>
            </a:xfrm>
            <a:prstGeom prst="rect">
              <a:avLst/>
            </a:prstGeom>
            <a:noFill/>
            <a:ln w="9525">
              <a:solidFill>
                <a:srgbClr val="8C0B42"/>
              </a:solidFill>
              <a:miter lim="800000"/>
              <a:headEnd/>
              <a:tailEnd/>
            </a:ln>
          </p:spPr>
          <p:txBody>
            <a:bodyPr lIns="59629" tIns="29815" rIns="59629" bIns="29815" anchor="ctr"/>
            <a:lstStyle>
              <a:lvl1pPr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12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5400" b="1" cap="small" dirty="0">
                  <a:solidFill>
                    <a:schemeClr val="bg2"/>
                  </a:solidFill>
                  <a:latin typeface="Cambria" pitchFamily="18" charset="0"/>
                </a:rPr>
                <a:t>references</a:t>
              </a:r>
            </a:p>
          </p:txBody>
        </p:sp>
        <p:sp>
          <p:nvSpPr>
            <p:cNvPr id="60" name="Rectangle 1019" descr="Participants:&#10; * 114 participants from undergraduate courses at Marquette University&#10; * 53 males, 61 females&#10; *mean age = 19.8 years&#10; *Ethnicity:&#10;   -80% White&#10;   -9% African American&#10;   -5% Asian American&#10;   -4% Hispanic">
              <a:extLst>
                <a:ext uri="{FF2B5EF4-FFF2-40B4-BE49-F238E27FC236}">
                  <a16:creationId xmlns:a16="http://schemas.microsoft.com/office/drawing/2014/main" id="{CD0A6C0A-A716-EFB1-12E7-E1F71ED1E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611194" y="4061707"/>
              <a:ext cx="43197872" cy="235728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178886" tIns="59629" rIns="178886" bIns="59629" anchor="ctr"/>
            <a:lstStyle>
              <a:lvl1pPr marL="152400" defTabSz="762000" eaLnBrk="0" hangingPunct="0">
                <a:spcBef>
                  <a:spcPct val="20000"/>
                </a:spcBef>
                <a:buChar char="•"/>
                <a:defRPr sz="147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762000" eaLnBrk="0" hangingPunct="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762000" eaLnBrk="0" hangingPunct="0">
                <a:spcBef>
                  <a:spcPct val="20000"/>
                </a:spcBef>
                <a:buChar char="•"/>
                <a:defRPr sz="111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762000" eaLnBrk="0" hangingPunct="0">
                <a:spcBef>
                  <a:spcPct val="20000"/>
                </a:spcBef>
                <a:buChar char="–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762000" eaLnBrk="0" hangingPunct="0">
                <a:spcBef>
                  <a:spcPct val="20000"/>
                </a:spcBef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sz="2974" dirty="0">
                <a:solidFill>
                  <a:schemeClr val="bg2"/>
                </a:solidFill>
                <a:latin typeface="Cambria" panose="02040503050406030204" pitchFamily="18" charset="0"/>
                <a:ea typeface="Calibri" panose="020F050202020403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620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620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20732</TotalTime>
  <Words>38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Cambria</vt:lpstr>
      <vt:lpstr>Times New Roman</vt:lpstr>
      <vt:lpstr>Default Design</vt:lpstr>
      <vt:lpstr> Title here  Author names here New Mexico State University, Email: </vt:lpstr>
    </vt:vector>
  </TitlesOfParts>
  <Company>SDSU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education vs. Motherhood</dc:title>
  <dc:creator>Diaz</dc:creator>
  <cp:lastModifiedBy>Diana Bautista</cp:lastModifiedBy>
  <cp:revision>704</cp:revision>
  <cp:lastPrinted>2015-02-16T16:45:19Z</cp:lastPrinted>
  <dcterms:created xsi:type="dcterms:W3CDTF">2003-02-02T17:06:13Z</dcterms:created>
  <dcterms:modified xsi:type="dcterms:W3CDTF">2025-10-20T14:16:26Z</dcterms:modified>
</cp:coreProperties>
</file>