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35" r:id="rId1"/>
  </p:sldMasterIdLst>
  <p:notesMasterIdLst>
    <p:notesMasterId r:id="rId10"/>
  </p:notesMasterIdLst>
  <p:handoutMasterIdLst>
    <p:handoutMasterId r:id="rId11"/>
  </p:handoutMasterIdLst>
  <p:sldIdLst>
    <p:sldId id="259" r:id="rId2"/>
    <p:sldId id="267" r:id="rId3"/>
    <p:sldId id="269" r:id="rId4"/>
    <p:sldId id="268" r:id="rId5"/>
    <p:sldId id="270" r:id="rId6"/>
    <p:sldId id="273" r:id="rId7"/>
    <p:sldId id="271" r:id="rId8"/>
    <p:sldId id="272" r:id="rId9"/>
  </p:sldIdLst>
  <p:sldSz cx="12188825" cy="6858000"/>
  <p:notesSz cx="6858000" cy="9144000"/>
  <p:defaultTextStyle>
    <a:defPPr>
      <a:defRPr lang="en-US"/>
    </a:defPPr>
    <a:lvl1pPr marL="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orient="horz" pos="304" userDrawn="1">
          <p15:clr>
            <a:srgbClr val="A4A3A4"/>
          </p15:clr>
        </p15:guide>
        <p15:guide id="3" orient="horz" pos="4144" userDrawn="1">
          <p15:clr>
            <a:srgbClr val="A4A3A4"/>
          </p15:clr>
        </p15:guide>
        <p15:guide id="4" orient="horz" pos="3952" userDrawn="1">
          <p15:clr>
            <a:srgbClr val="A4A3A4"/>
          </p15:clr>
        </p15:guide>
        <p15:guide id="5" orient="horz" pos="1136" userDrawn="1">
          <p15:clr>
            <a:srgbClr val="A4A3A4"/>
          </p15:clr>
        </p15:guide>
        <p15:guide id="6" pos="3839" userDrawn="1">
          <p15:clr>
            <a:srgbClr val="A4A3A4"/>
          </p15:clr>
        </p15:guide>
        <p15:guide id="7" pos="191" userDrawn="1">
          <p15:clr>
            <a:srgbClr val="A4A3A4"/>
          </p15:clr>
        </p15:guide>
        <p15:guide id="8" pos="7486" userDrawn="1">
          <p15:clr>
            <a:srgbClr val="A4A3A4"/>
          </p15:clr>
        </p15:guide>
        <p15:guide id="9" pos="576" userDrawn="1">
          <p15:clr>
            <a:srgbClr val="A4A3A4"/>
          </p15:clr>
        </p15:guide>
        <p15:guide id="10" pos="710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F6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D03447BB-5D67-496B-8E87-E561075AD55C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61" autoAdjust="0"/>
    <p:restoredTop sz="94660"/>
  </p:normalViewPr>
  <p:slideViewPr>
    <p:cSldViewPr>
      <p:cViewPr varScale="1">
        <p:scale>
          <a:sx n="57" d="100"/>
          <a:sy n="57" d="100"/>
        </p:scale>
        <p:origin x="288" y="282"/>
      </p:cViewPr>
      <p:guideLst>
        <p:guide orient="horz" pos="2160"/>
        <p:guide orient="horz" pos="304"/>
        <p:guide orient="horz" pos="4144"/>
        <p:guide orient="horz" pos="3952"/>
        <p:guide orient="horz" pos="1136"/>
        <p:guide pos="3839"/>
        <p:guide pos="191"/>
        <p:guide pos="7486"/>
        <p:guide pos="576"/>
        <p:guide pos="7102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1680" y="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SimpleTimelineDefaultColorVariant">
  <dgm:title val="Simple Timeline Default Color Variant"/>
  <dgm:desc val="Simple Timeline Default Color Variant"/>
  <dgm:catLst>
    <dgm:cat type="Other" pri="2"/>
  </dgm:catLst>
  <dgm:styleLbl name="node0">
    <dgm:fillClrLst meth="repeat">
      <a:schemeClr val="dk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>
        <a:alpha val="0"/>
      </a:schemeClr>
    </dgm:fillClrLst>
    <dgm:linClrLst meth="repeat">
      <a:schemeClr val="accent1">
        <a:alpha val="0"/>
      </a:schemeClr>
    </dgm:linClrLst>
    <dgm:effectClrLst/>
    <dgm:txLinClrLst/>
    <dgm:txFillClrLst meth="repeat">
      <a:schemeClr val="accent1"/>
    </dgm:txFillClrLst>
    <dgm:txEffectClrLst/>
  </dgm:styleLbl>
  <dgm:styleLbl name="node1">
    <dgm:fillClrLst meth="repeat">
      <a:schemeClr val="dk2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dk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 meth="repeat">
      <a:schemeClr val="accent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2">
        <a:alpha val="9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26E2737-EAB9-4F2D-B0D6-54F72C006CB5}" type="doc">
      <dgm:prSet loTypeId="urn:microsoft.com/office/officeart/2024/3/layout/SimpleTimelineDefaultVariant" loCatId="Timeline" qsTypeId="urn:microsoft.com/office/officeart/2005/8/quickstyle/simple1" qsCatId="simple" csTypeId="urn:microsoft.com/office/officeart/2005/8/colors/SimpleTimelineDefaultColorVariant" csCatId="other" phldr="1"/>
      <dgm:spPr/>
      <dgm:t>
        <a:bodyPr/>
        <a:lstStyle/>
        <a:p>
          <a:endParaRPr lang="en-US"/>
        </a:p>
      </dgm:t>
    </dgm:pt>
    <dgm:pt modelId="{5269C98F-083E-464A-9131-BA8633BB213E}">
      <dgm:prSet/>
      <dgm:spPr/>
      <dgm:t>
        <a:bodyPr/>
        <a:lstStyle/>
        <a:p>
          <a:pPr>
            <a:defRPr b="1"/>
          </a:pPr>
          <a:r>
            <a:rPr lang="en-US" dirty="0"/>
            <a:t>Add an event</a:t>
          </a:r>
        </a:p>
      </dgm:t>
    </dgm:pt>
    <dgm:pt modelId="{B15BC7DD-72E5-4317-BC88-95841C73D3CA}" type="parTrans" cxnId="{ABC7147E-4E43-45F9-8FBB-EBC041CCC2AB}">
      <dgm:prSet/>
      <dgm:spPr/>
      <dgm:t>
        <a:bodyPr/>
        <a:lstStyle/>
        <a:p>
          <a:endParaRPr lang="en-US"/>
        </a:p>
      </dgm:t>
    </dgm:pt>
    <dgm:pt modelId="{ECCE6725-9DBF-4680-97A5-0E19AD46CF33}" type="sibTrans" cxnId="{ABC7147E-4E43-45F9-8FBB-EBC041CCC2AB}">
      <dgm:prSet/>
      <dgm:spPr/>
      <dgm:t>
        <a:bodyPr/>
        <a:lstStyle/>
        <a:p>
          <a:endParaRPr lang="en-US"/>
        </a:p>
      </dgm:t>
    </dgm:pt>
    <dgm:pt modelId="{19F86948-625E-40F8-84B9-7E8364F18C8A}">
      <dgm:prSet/>
      <dgm:spPr/>
      <dgm:t>
        <a:bodyPr/>
        <a:lstStyle/>
        <a:p>
          <a:r>
            <a:rPr lang="en-US"/>
            <a:t>Write a description of the significance of this event</a:t>
          </a:r>
        </a:p>
      </dgm:t>
    </dgm:pt>
    <dgm:pt modelId="{4C208CD9-CCC0-48A0-B1D9-08C1A863468F}" type="parTrans" cxnId="{1FE4C2D2-C807-4B63-AA7F-CDFE6B201C35}">
      <dgm:prSet/>
      <dgm:spPr/>
      <dgm:t>
        <a:bodyPr/>
        <a:lstStyle/>
        <a:p>
          <a:endParaRPr lang="en-US"/>
        </a:p>
      </dgm:t>
    </dgm:pt>
    <dgm:pt modelId="{9FB28C81-698D-4570-BC09-6F1EC96167BC}" type="sibTrans" cxnId="{1FE4C2D2-C807-4B63-AA7F-CDFE6B201C35}">
      <dgm:prSet/>
      <dgm:spPr/>
      <dgm:t>
        <a:bodyPr/>
        <a:lstStyle/>
        <a:p>
          <a:endParaRPr lang="en-US"/>
        </a:p>
      </dgm:t>
    </dgm:pt>
    <dgm:pt modelId="{72026638-646B-47CA-A5A1-F8CFDD2E0EAC}">
      <dgm:prSet/>
      <dgm:spPr/>
      <dgm:t>
        <a:bodyPr/>
        <a:lstStyle/>
        <a:p>
          <a:pPr>
            <a:defRPr b="1"/>
          </a:pPr>
          <a:r>
            <a:rPr lang="en-US" dirty="0"/>
            <a:t>Add an event</a:t>
          </a:r>
        </a:p>
      </dgm:t>
    </dgm:pt>
    <dgm:pt modelId="{DD41F6C4-26FB-428C-BC52-7B850AD6F1CC}" type="parTrans" cxnId="{A0E92C2F-92DB-4C13-BB3F-958F222B7345}">
      <dgm:prSet/>
      <dgm:spPr/>
      <dgm:t>
        <a:bodyPr/>
        <a:lstStyle/>
        <a:p>
          <a:endParaRPr lang="en-US"/>
        </a:p>
      </dgm:t>
    </dgm:pt>
    <dgm:pt modelId="{2681081F-748F-4B27-8DAD-258E75DECCA9}" type="sibTrans" cxnId="{A0E92C2F-92DB-4C13-BB3F-958F222B7345}">
      <dgm:prSet/>
      <dgm:spPr/>
      <dgm:t>
        <a:bodyPr/>
        <a:lstStyle/>
        <a:p>
          <a:endParaRPr lang="en-US"/>
        </a:p>
      </dgm:t>
    </dgm:pt>
    <dgm:pt modelId="{CB83BC82-E1BC-4D4C-93DB-6B65B4F52635}">
      <dgm:prSet/>
      <dgm:spPr/>
      <dgm:t>
        <a:bodyPr/>
        <a:lstStyle/>
        <a:p>
          <a:r>
            <a:rPr lang="en-US"/>
            <a:t>Write a description of the significance of this event</a:t>
          </a:r>
        </a:p>
      </dgm:t>
    </dgm:pt>
    <dgm:pt modelId="{1630FF70-1C94-4914-B65B-FAC51B0C377E}" type="parTrans" cxnId="{66B6AEBF-76FC-414B-93E2-898973AE707C}">
      <dgm:prSet/>
      <dgm:spPr/>
      <dgm:t>
        <a:bodyPr/>
        <a:lstStyle/>
        <a:p>
          <a:endParaRPr lang="en-US"/>
        </a:p>
      </dgm:t>
    </dgm:pt>
    <dgm:pt modelId="{954FA66C-8914-46E3-822C-19B9B6307FC5}" type="sibTrans" cxnId="{66B6AEBF-76FC-414B-93E2-898973AE707C}">
      <dgm:prSet/>
      <dgm:spPr/>
      <dgm:t>
        <a:bodyPr/>
        <a:lstStyle/>
        <a:p>
          <a:endParaRPr lang="en-US"/>
        </a:p>
      </dgm:t>
    </dgm:pt>
    <dgm:pt modelId="{E0290284-0968-47D5-B6C3-1A09781EEC4B}">
      <dgm:prSet/>
      <dgm:spPr/>
      <dgm:t>
        <a:bodyPr/>
        <a:lstStyle/>
        <a:p>
          <a:pPr>
            <a:defRPr b="1"/>
          </a:pPr>
          <a:r>
            <a:rPr lang="en-US"/>
            <a:t>Add an event</a:t>
          </a:r>
        </a:p>
      </dgm:t>
    </dgm:pt>
    <dgm:pt modelId="{17BE40B3-8838-447D-9062-F6B84217D866}" type="parTrans" cxnId="{216F7825-5FAA-4F85-B8B1-1E187CC21A8D}">
      <dgm:prSet/>
      <dgm:spPr/>
      <dgm:t>
        <a:bodyPr/>
        <a:lstStyle/>
        <a:p>
          <a:endParaRPr lang="en-US"/>
        </a:p>
      </dgm:t>
    </dgm:pt>
    <dgm:pt modelId="{5CB0779A-661B-47AD-98C3-18741FF22ABD}" type="sibTrans" cxnId="{216F7825-5FAA-4F85-B8B1-1E187CC21A8D}">
      <dgm:prSet/>
      <dgm:spPr/>
      <dgm:t>
        <a:bodyPr/>
        <a:lstStyle/>
        <a:p>
          <a:endParaRPr lang="en-US"/>
        </a:p>
      </dgm:t>
    </dgm:pt>
    <dgm:pt modelId="{6ADED975-2552-4879-BFE9-FA4A1328D2A5}">
      <dgm:prSet/>
      <dgm:spPr/>
      <dgm:t>
        <a:bodyPr/>
        <a:lstStyle/>
        <a:p>
          <a:r>
            <a:rPr lang="en-US" dirty="0"/>
            <a:t>Write a description of the significance of this event</a:t>
          </a:r>
        </a:p>
      </dgm:t>
    </dgm:pt>
    <dgm:pt modelId="{90F48853-D4BD-4EAA-84E4-10A46C7449A2}" type="parTrans" cxnId="{2CED8662-8EF8-431D-A9C9-966401953EFB}">
      <dgm:prSet/>
      <dgm:spPr/>
      <dgm:t>
        <a:bodyPr/>
        <a:lstStyle/>
        <a:p>
          <a:endParaRPr lang="en-US"/>
        </a:p>
      </dgm:t>
    </dgm:pt>
    <dgm:pt modelId="{F7EFDF39-F245-421B-9BEA-5504C1139691}" type="sibTrans" cxnId="{2CED8662-8EF8-431D-A9C9-966401953EFB}">
      <dgm:prSet/>
      <dgm:spPr/>
      <dgm:t>
        <a:bodyPr/>
        <a:lstStyle/>
        <a:p>
          <a:endParaRPr lang="en-US"/>
        </a:p>
      </dgm:t>
    </dgm:pt>
    <dgm:pt modelId="{1AD25CB3-7E9B-41F7-972E-4C01D13F1DA9}">
      <dgm:prSet/>
      <dgm:spPr/>
      <dgm:t>
        <a:bodyPr/>
        <a:lstStyle/>
        <a:p>
          <a:pPr>
            <a:defRPr b="1"/>
          </a:pPr>
          <a:r>
            <a:rPr lang="en-US"/>
            <a:t>Add an event</a:t>
          </a:r>
        </a:p>
      </dgm:t>
    </dgm:pt>
    <dgm:pt modelId="{92467276-1AFC-40E2-BF13-7A9B19ABC9C2}" type="parTrans" cxnId="{2BC57AA5-16DD-41A8-8DEF-EB30E2988DEF}">
      <dgm:prSet/>
      <dgm:spPr/>
      <dgm:t>
        <a:bodyPr/>
        <a:lstStyle/>
        <a:p>
          <a:endParaRPr lang="en-US"/>
        </a:p>
      </dgm:t>
    </dgm:pt>
    <dgm:pt modelId="{DE0EA6EE-2DF2-4D67-8A01-7FDD12B50019}" type="sibTrans" cxnId="{2BC57AA5-16DD-41A8-8DEF-EB30E2988DEF}">
      <dgm:prSet/>
      <dgm:spPr/>
      <dgm:t>
        <a:bodyPr/>
        <a:lstStyle/>
        <a:p>
          <a:endParaRPr lang="en-US"/>
        </a:p>
      </dgm:t>
    </dgm:pt>
    <dgm:pt modelId="{675A5027-90A0-4CDE-AF37-BC71C5B5DEDA}">
      <dgm:prSet/>
      <dgm:spPr/>
      <dgm:t>
        <a:bodyPr/>
        <a:lstStyle/>
        <a:p>
          <a:r>
            <a:rPr lang="en-US"/>
            <a:t>Write a description of the significance of this event</a:t>
          </a:r>
        </a:p>
      </dgm:t>
    </dgm:pt>
    <dgm:pt modelId="{0ABAC28D-E803-427A-9184-93ED3EC2AB68}" type="parTrans" cxnId="{9434D455-DE25-4DE9-8375-79425B4B2177}">
      <dgm:prSet/>
      <dgm:spPr/>
      <dgm:t>
        <a:bodyPr/>
        <a:lstStyle/>
        <a:p>
          <a:endParaRPr lang="en-US"/>
        </a:p>
      </dgm:t>
    </dgm:pt>
    <dgm:pt modelId="{BF789A84-FC0F-4635-8A0C-87FDF216B8A1}" type="sibTrans" cxnId="{9434D455-DE25-4DE9-8375-79425B4B2177}">
      <dgm:prSet/>
      <dgm:spPr/>
      <dgm:t>
        <a:bodyPr/>
        <a:lstStyle/>
        <a:p>
          <a:endParaRPr lang="en-US"/>
        </a:p>
      </dgm:t>
    </dgm:pt>
    <dgm:pt modelId="{98B70196-46F1-4DF2-95DC-C7675F62B033}">
      <dgm:prSet/>
      <dgm:spPr/>
      <dgm:t>
        <a:bodyPr/>
        <a:lstStyle/>
        <a:p>
          <a:pPr>
            <a:defRPr b="1"/>
          </a:pPr>
          <a:r>
            <a:rPr lang="en-US"/>
            <a:t>Add an event</a:t>
          </a:r>
        </a:p>
      </dgm:t>
    </dgm:pt>
    <dgm:pt modelId="{6AA2CEC7-052B-48F5-88CB-422216248030}" type="parTrans" cxnId="{FDA062FE-9DFA-4AEC-8757-759567673110}">
      <dgm:prSet/>
      <dgm:spPr/>
      <dgm:t>
        <a:bodyPr/>
        <a:lstStyle/>
        <a:p>
          <a:endParaRPr lang="en-US"/>
        </a:p>
      </dgm:t>
    </dgm:pt>
    <dgm:pt modelId="{61AF1FFE-A622-4901-91C7-AC0E8F69DBF9}" type="sibTrans" cxnId="{FDA062FE-9DFA-4AEC-8757-759567673110}">
      <dgm:prSet/>
      <dgm:spPr/>
      <dgm:t>
        <a:bodyPr/>
        <a:lstStyle/>
        <a:p>
          <a:endParaRPr lang="en-US"/>
        </a:p>
      </dgm:t>
    </dgm:pt>
    <dgm:pt modelId="{88AC2454-AB11-4CCE-9107-A4F5243E7E7B}">
      <dgm:prSet/>
      <dgm:spPr/>
      <dgm:t>
        <a:bodyPr/>
        <a:lstStyle/>
        <a:p>
          <a:r>
            <a:rPr lang="en-US"/>
            <a:t>Write a description of the significance of this event</a:t>
          </a:r>
        </a:p>
      </dgm:t>
    </dgm:pt>
    <dgm:pt modelId="{778FFD61-4554-4D58-B44A-CA9EA93ACB3C}" type="parTrans" cxnId="{0295F2A4-8F90-46D5-9C20-CB002E7D83C5}">
      <dgm:prSet/>
      <dgm:spPr/>
      <dgm:t>
        <a:bodyPr/>
        <a:lstStyle/>
        <a:p>
          <a:endParaRPr lang="en-US"/>
        </a:p>
      </dgm:t>
    </dgm:pt>
    <dgm:pt modelId="{D93B1B82-50AA-4513-BBC6-797E7BA219BB}" type="sibTrans" cxnId="{0295F2A4-8F90-46D5-9C20-CB002E7D83C5}">
      <dgm:prSet/>
      <dgm:spPr/>
      <dgm:t>
        <a:bodyPr/>
        <a:lstStyle/>
        <a:p>
          <a:endParaRPr lang="en-US"/>
        </a:p>
      </dgm:t>
    </dgm:pt>
    <dgm:pt modelId="{D8B0749A-8232-43F0-8B01-1FD6BE54689D}" type="pres">
      <dgm:prSet presAssocID="{D26E2737-EAB9-4F2D-B0D6-54F72C006CB5}" presName="root" presStyleCnt="0">
        <dgm:presLayoutVars>
          <dgm:chMax/>
          <dgm:chPref/>
          <dgm:animLvl val="lvl"/>
        </dgm:presLayoutVars>
      </dgm:prSet>
      <dgm:spPr/>
    </dgm:pt>
    <dgm:pt modelId="{BAC5B87E-6272-4A6A-BDB1-0AEEB187D384}" type="pres">
      <dgm:prSet presAssocID="{D26E2737-EAB9-4F2D-B0D6-54F72C006CB5}" presName="divider" presStyleLbl="alignAcc1" presStyleIdx="0" presStyleCnt="1"/>
      <dgm:spPr>
        <a:solidFill>
          <a:schemeClr val="dk2">
            <a:alpha val="90000"/>
            <a:hueOff val="0"/>
            <a:satOff val="0"/>
            <a:lumOff val="0"/>
            <a:alphaOff val="0"/>
          </a:schemeClr>
        </a:solidFill>
        <a:ln w="12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tailEnd type="arrow" w="med" len="med"/>
        </a:ln>
        <a:effectLst/>
      </dgm:spPr>
    </dgm:pt>
    <dgm:pt modelId="{E7D4DCCC-992F-46C1-BD92-A71925C1977F}" type="pres">
      <dgm:prSet presAssocID="{D26E2737-EAB9-4F2D-B0D6-54F72C006CB5}" presName="nodes" presStyleCnt="0">
        <dgm:presLayoutVars>
          <dgm:chMax/>
          <dgm:chPref/>
          <dgm:animLvl val="lvl"/>
        </dgm:presLayoutVars>
      </dgm:prSet>
      <dgm:spPr/>
    </dgm:pt>
    <dgm:pt modelId="{47817070-FBA5-45B3-BEFE-9CFE1D08A47A}" type="pres">
      <dgm:prSet presAssocID="{5269C98F-083E-464A-9131-BA8633BB213E}" presName="composite" presStyleCnt="0"/>
      <dgm:spPr/>
    </dgm:pt>
    <dgm:pt modelId="{4EF29684-FB0D-41D2-AB58-553F25670B14}" type="pres">
      <dgm:prSet presAssocID="{5269C98F-083E-464A-9131-BA8633BB213E}" presName="ConnectorPoint" presStyleLbl="lnNode1" presStyleIdx="0" presStyleCnt="5"/>
      <dgm:spPr>
        <a:solidFill>
          <a:schemeClr val="accen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gm:spPr>
    </dgm:pt>
    <dgm:pt modelId="{123DA985-F15F-4563-A6F1-06F6CF3C5AB8}" type="pres">
      <dgm:prSet presAssocID="{5269C98F-083E-464A-9131-BA8633BB213E}" presName="DropPinPlaceHolder" presStyleCnt="0"/>
      <dgm:spPr/>
    </dgm:pt>
    <dgm:pt modelId="{A5964C29-A3E1-4DE5-8619-CD4F56836834}" type="pres">
      <dgm:prSet presAssocID="{5269C98F-083E-464A-9131-BA8633BB213E}" presName="DropPin" presStyleLbl="alignNode1" presStyleIdx="0" presStyleCnt="10"/>
      <dgm:spPr/>
    </dgm:pt>
    <dgm:pt modelId="{4BB1C5E2-9D86-4F08-95BE-8D239593C056}" type="pres">
      <dgm:prSet presAssocID="{5269C98F-083E-464A-9131-BA8633BB213E}" presName="Ellipse" presStyleLbl="fgAcc1" presStyleIdx="0" presStyleCnt="5"/>
      <dgm:spPr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 w="10795" cap="flat" cmpd="sng" algn="ctr">
          <a:noFill/>
          <a:prstDash val="solid"/>
        </a:ln>
        <a:effectLst/>
      </dgm:spPr>
    </dgm:pt>
    <dgm:pt modelId="{28662645-500C-4C81-80ED-7F0E598DB891}" type="pres">
      <dgm:prSet presAssocID="{5269C98F-083E-464A-9131-BA8633BB213E}" presName="L2TextContainer" presStyleLbl="revTx" presStyleIdx="0" presStyleCnt="5">
        <dgm:presLayoutVars>
          <dgm:bulletEnabled val="1"/>
        </dgm:presLayoutVars>
      </dgm:prSet>
      <dgm:spPr/>
    </dgm:pt>
    <dgm:pt modelId="{066DFC59-B776-4E4A-8685-EA5B582221CC}" type="pres">
      <dgm:prSet presAssocID="{5269C98F-083E-464A-9131-BA8633BB213E}" presName="L1TextContainer" presStyleLbl="alignNode1" presStyleIdx="1" presStyleCnt="10">
        <dgm:presLayoutVars>
          <dgm:chMax val="1"/>
          <dgm:chPref val="1"/>
          <dgm:bulletEnabled val="1"/>
        </dgm:presLayoutVars>
      </dgm:prSet>
      <dgm:spPr/>
    </dgm:pt>
    <dgm:pt modelId="{2312FF4E-A9AC-4EF9-A06B-9A0D9458D9AD}" type="pres">
      <dgm:prSet presAssocID="{5269C98F-083E-464A-9131-BA8633BB213E}" presName="ConnectLine" presStyleLbl="sibTrans1D1" presStyleIdx="0" presStyleCnt="5"/>
      <dgm:spPr/>
    </dgm:pt>
    <dgm:pt modelId="{8F3348BD-89FB-4451-9403-AD0002F0289F}" type="pres">
      <dgm:prSet presAssocID="{5269C98F-083E-464A-9131-BA8633BB213E}" presName="EmptyPlaceHolder" presStyleCnt="0"/>
      <dgm:spPr/>
    </dgm:pt>
    <dgm:pt modelId="{213198B6-B818-43E0-84B7-AFA590FAFE61}" type="pres">
      <dgm:prSet presAssocID="{ECCE6725-9DBF-4680-97A5-0E19AD46CF33}" presName="spaceBetweenRectangles" presStyleCnt="0"/>
      <dgm:spPr/>
    </dgm:pt>
    <dgm:pt modelId="{F56A7027-309F-4CB2-A1CC-94F9C01F2E9B}" type="pres">
      <dgm:prSet presAssocID="{72026638-646B-47CA-A5A1-F8CFDD2E0EAC}" presName="composite" presStyleCnt="0"/>
      <dgm:spPr/>
    </dgm:pt>
    <dgm:pt modelId="{CED5DA02-F130-42F6-8F23-8D0EF1F8CA7E}" type="pres">
      <dgm:prSet presAssocID="{72026638-646B-47CA-A5A1-F8CFDD2E0EAC}" presName="ConnectorPoint" presStyleLbl="lnNode1" presStyleIdx="1" presStyleCnt="5"/>
      <dgm:spPr>
        <a:solidFill>
          <a:schemeClr val="accen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gm:spPr>
    </dgm:pt>
    <dgm:pt modelId="{399820B2-DFD1-4E52-86FB-5476FD2562CA}" type="pres">
      <dgm:prSet presAssocID="{72026638-646B-47CA-A5A1-F8CFDD2E0EAC}" presName="DropPinPlaceHolder" presStyleCnt="0"/>
      <dgm:spPr/>
    </dgm:pt>
    <dgm:pt modelId="{AE42BA7C-7923-4DDE-8B35-FAECA5D800EA}" type="pres">
      <dgm:prSet presAssocID="{72026638-646B-47CA-A5A1-F8CFDD2E0EAC}" presName="DropPin" presStyleLbl="alignNode1" presStyleIdx="2" presStyleCnt="10"/>
      <dgm:spPr/>
    </dgm:pt>
    <dgm:pt modelId="{4697F9DC-7B0C-4E8C-AB61-7F990553B663}" type="pres">
      <dgm:prSet presAssocID="{72026638-646B-47CA-A5A1-F8CFDD2E0EAC}" presName="Ellipse" presStyleLbl="fgAcc1" presStyleIdx="1" presStyleCnt="5"/>
      <dgm:spPr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 w="10795" cap="flat" cmpd="sng" algn="ctr">
          <a:noFill/>
          <a:prstDash val="solid"/>
        </a:ln>
        <a:effectLst/>
      </dgm:spPr>
    </dgm:pt>
    <dgm:pt modelId="{D4E25730-DCC0-41B5-AA4A-2DF896AAF457}" type="pres">
      <dgm:prSet presAssocID="{72026638-646B-47CA-A5A1-F8CFDD2E0EAC}" presName="L2TextContainer" presStyleLbl="revTx" presStyleIdx="1" presStyleCnt="5">
        <dgm:presLayoutVars>
          <dgm:bulletEnabled val="1"/>
        </dgm:presLayoutVars>
      </dgm:prSet>
      <dgm:spPr/>
    </dgm:pt>
    <dgm:pt modelId="{79911F14-BA26-41B5-8414-3525537CB3DA}" type="pres">
      <dgm:prSet presAssocID="{72026638-646B-47CA-A5A1-F8CFDD2E0EAC}" presName="L1TextContainer" presStyleLbl="alignNode1" presStyleIdx="3" presStyleCnt="10">
        <dgm:presLayoutVars>
          <dgm:chMax val="1"/>
          <dgm:chPref val="1"/>
          <dgm:bulletEnabled val="1"/>
        </dgm:presLayoutVars>
      </dgm:prSet>
      <dgm:spPr/>
    </dgm:pt>
    <dgm:pt modelId="{E0312488-AFB9-492B-B13D-9CD1272045D2}" type="pres">
      <dgm:prSet presAssocID="{72026638-646B-47CA-A5A1-F8CFDD2E0EAC}" presName="ConnectLine" presStyleLbl="sibTrans1D1" presStyleIdx="1" presStyleCnt="5"/>
      <dgm:spPr/>
    </dgm:pt>
    <dgm:pt modelId="{89AA5A6F-AF13-4777-96C6-4F6D677BA595}" type="pres">
      <dgm:prSet presAssocID="{72026638-646B-47CA-A5A1-F8CFDD2E0EAC}" presName="EmptyPlaceHolder" presStyleCnt="0"/>
      <dgm:spPr/>
    </dgm:pt>
    <dgm:pt modelId="{CA065481-937C-4881-805E-F844B70179FF}" type="pres">
      <dgm:prSet presAssocID="{2681081F-748F-4B27-8DAD-258E75DECCA9}" presName="spaceBetweenRectangles" presStyleCnt="0"/>
      <dgm:spPr/>
    </dgm:pt>
    <dgm:pt modelId="{194AB9F7-27BB-4D7A-A91E-780257926E4B}" type="pres">
      <dgm:prSet presAssocID="{E0290284-0968-47D5-B6C3-1A09781EEC4B}" presName="composite" presStyleCnt="0"/>
      <dgm:spPr/>
    </dgm:pt>
    <dgm:pt modelId="{03E3A0D5-80B1-481E-9322-EA57DFBDB8B3}" type="pres">
      <dgm:prSet presAssocID="{E0290284-0968-47D5-B6C3-1A09781EEC4B}" presName="ConnectorPoint" presStyleLbl="lnNode1" presStyleIdx="2" presStyleCnt="5"/>
      <dgm:spPr>
        <a:solidFill>
          <a:schemeClr val="accen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gm:spPr>
    </dgm:pt>
    <dgm:pt modelId="{8130D5F6-D7E4-4AD7-A434-C1802898DD1A}" type="pres">
      <dgm:prSet presAssocID="{E0290284-0968-47D5-B6C3-1A09781EEC4B}" presName="DropPinPlaceHolder" presStyleCnt="0"/>
      <dgm:spPr/>
    </dgm:pt>
    <dgm:pt modelId="{C25AC078-A332-447C-B22A-A0B8C0478825}" type="pres">
      <dgm:prSet presAssocID="{E0290284-0968-47D5-B6C3-1A09781EEC4B}" presName="DropPin" presStyleLbl="alignNode1" presStyleIdx="4" presStyleCnt="10"/>
      <dgm:spPr/>
    </dgm:pt>
    <dgm:pt modelId="{507D9B1D-311E-4D20-8AFC-57E2E035C8DE}" type="pres">
      <dgm:prSet presAssocID="{E0290284-0968-47D5-B6C3-1A09781EEC4B}" presName="Ellipse" presStyleLbl="fgAcc1" presStyleIdx="2" presStyleCnt="5"/>
      <dgm:spPr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 w="10795" cap="flat" cmpd="sng" algn="ctr">
          <a:noFill/>
          <a:prstDash val="solid"/>
        </a:ln>
        <a:effectLst/>
      </dgm:spPr>
    </dgm:pt>
    <dgm:pt modelId="{024AB924-49E1-4946-B5B9-02776DF738B4}" type="pres">
      <dgm:prSet presAssocID="{E0290284-0968-47D5-B6C3-1A09781EEC4B}" presName="L2TextContainer" presStyleLbl="revTx" presStyleIdx="2" presStyleCnt="5">
        <dgm:presLayoutVars>
          <dgm:bulletEnabled val="1"/>
        </dgm:presLayoutVars>
      </dgm:prSet>
      <dgm:spPr/>
    </dgm:pt>
    <dgm:pt modelId="{E12FD126-A3AD-4563-BBAA-C73D8F034C4F}" type="pres">
      <dgm:prSet presAssocID="{E0290284-0968-47D5-B6C3-1A09781EEC4B}" presName="L1TextContainer" presStyleLbl="alignNode1" presStyleIdx="5" presStyleCnt="10">
        <dgm:presLayoutVars>
          <dgm:chMax val="1"/>
          <dgm:chPref val="1"/>
          <dgm:bulletEnabled val="1"/>
        </dgm:presLayoutVars>
      </dgm:prSet>
      <dgm:spPr/>
    </dgm:pt>
    <dgm:pt modelId="{9D613170-DA06-42F8-9E23-C85C37D45086}" type="pres">
      <dgm:prSet presAssocID="{E0290284-0968-47D5-B6C3-1A09781EEC4B}" presName="ConnectLine" presStyleLbl="sibTrans1D1" presStyleIdx="2" presStyleCnt="5"/>
      <dgm:spPr/>
    </dgm:pt>
    <dgm:pt modelId="{BB8274D0-F890-4611-BF66-FA7C56B2AF09}" type="pres">
      <dgm:prSet presAssocID="{E0290284-0968-47D5-B6C3-1A09781EEC4B}" presName="EmptyPlaceHolder" presStyleCnt="0"/>
      <dgm:spPr/>
    </dgm:pt>
    <dgm:pt modelId="{B1467FD3-B68B-4383-B24E-D843C323EE68}" type="pres">
      <dgm:prSet presAssocID="{5CB0779A-661B-47AD-98C3-18741FF22ABD}" presName="spaceBetweenRectangles" presStyleCnt="0"/>
      <dgm:spPr/>
    </dgm:pt>
    <dgm:pt modelId="{773F145E-712F-4CFC-95E4-1845D3AAE95E}" type="pres">
      <dgm:prSet presAssocID="{1AD25CB3-7E9B-41F7-972E-4C01D13F1DA9}" presName="composite" presStyleCnt="0"/>
      <dgm:spPr/>
    </dgm:pt>
    <dgm:pt modelId="{85D9F586-ED4E-46EF-85F9-533AD86A77C1}" type="pres">
      <dgm:prSet presAssocID="{1AD25CB3-7E9B-41F7-972E-4C01D13F1DA9}" presName="ConnectorPoint" presStyleLbl="lnNode1" presStyleIdx="3" presStyleCnt="5"/>
      <dgm:spPr>
        <a:solidFill>
          <a:schemeClr val="accen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gm:spPr>
    </dgm:pt>
    <dgm:pt modelId="{6975D171-BA5E-4B15-A9FE-29FB648A2988}" type="pres">
      <dgm:prSet presAssocID="{1AD25CB3-7E9B-41F7-972E-4C01D13F1DA9}" presName="DropPinPlaceHolder" presStyleCnt="0"/>
      <dgm:spPr/>
    </dgm:pt>
    <dgm:pt modelId="{E8D1953B-B8C9-40BE-BEED-CB00DEAF5F8E}" type="pres">
      <dgm:prSet presAssocID="{1AD25CB3-7E9B-41F7-972E-4C01D13F1DA9}" presName="DropPin" presStyleLbl="alignNode1" presStyleIdx="6" presStyleCnt="10"/>
      <dgm:spPr/>
    </dgm:pt>
    <dgm:pt modelId="{3927ED17-7637-4B48-93CA-3C4E56DCCA05}" type="pres">
      <dgm:prSet presAssocID="{1AD25CB3-7E9B-41F7-972E-4C01D13F1DA9}" presName="Ellipse" presStyleLbl="fgAcc1" presStyleIdx="3" presStyleCnt="5"/>
      <dgm:spPr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 w="10795" cap="flat" cmpd="sng" algn="ctr">
          <a:noFill/>
          <a:prstDash val="solid"/>
        </a:ln>
        <a:effectLst/>
      </dgm:spPr>
    </dgm:pt>
    <dgm:pt modelId="{F755118C-AB25-4376-9590-CFAE9FCC5638}" type="pres">
      <dgm:prSet presAssocID="{1AD25CB3-7E9B-41F7-972E-4C01D13F1DA9}" presName="L2TextContainer" presStyleLbl="revTx" presStyleIdx="3" presStyleCnt="5">
        <dgm:presLayoutVars>
          <dgm:bulletEnabled val="1"/>
        </dgm:presLayoutVars>
      </dgm:prSet>
      <dgm:spPr/>
    </dgm:pt>
    <dgm:pt modelId="{C08BFFA5-3138-481A-956B-1225D8E99979}" type="pres">
      <dgm:prSet presAssocID="{1AD25CB3-7E9B-41F7-972E-4C01D13F1DA9}" presName="L1TextContainer" presStyleLbl="alignNode1" presStyleIdx="7" presStyleCnt="10">
        <dgm:presLayoutVars>
          <dgm:chMax val="1"/>
          <dgm:chPref val="1"/>
          <dgm:bulletEnabled val="1"/>
        </dgm:presLayoutVars>
      </dgm:prSet>
      <dgm:spPr/>
    </dgm:pt>
    <dgm:pt modelId="{B2F91A72-E5B5-4DDD-82C5-8DFA718B4740}" type="pres">
      <dgm:prSet presAssocID="{1AD25CB3-7E9B-41F7-972E-4C01D13F1DA9}" presName="ConnectLine" presStyleLbl="sibTrans1D1" presStyleIdx="3" presStyleCnt="5"/>
      <dgm:spPr/>
    </dgm:pt>
    <dgm:pt modelId="{207BF005-78BE-4BDD-985D-22BC64A19B54}" type="pres">
      <dgm:prSet presAssocID="{1AD25CB3-7E9B-41F7-972E-4C01D13F1DA9}" presName="EmptyPlaceHolder" presStyleCnt="0"/>
      <dgm:spPr/>
    </dgm:pt>
    <dgm:pt modelId="{B4D61B9F-AA9A-4106-98FE-DB8D92F87E45}" type="pres">
      <dgm:prSet presAssocID="{DE0EA6EE-2DF2-4D67-8A01-7FDD12B50019}" presName="spaceBetweenRectangles" presStyleCnt="0"/>
      <dgm:spPr/>
    </dgm:pt>
    <dgm:pt modelId="{ABC3CD6A-C016-4089-9EE7-60E1AAE440D1}" type="pres">
      <dgm:prSet presAssocID="{98B70196-46F1-4DF2-95DC-C7675F62B033}" presName="composite" presStyleCnt="0"/>
      <dgm:spPr/>
    </dgm:pt>
    <dgm:pt modelId="{E945A84D-A6CB-4556-833A-12B280AB3FEF}" type="pres">
      <dgm:prSet presAssocID="{98B70196-46F1-4DF2-95DC-C7675F62B033}" presName="ConnectorPoint" presStyleLbl="lnNode1" presStyleIdx="4" presStyleCnt="5"/>
      <dgm:spPr>
        <a:solidFill>
          <a:schemeClr val="accen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gm:spPr>
    </dgm:pt>
    <dgm:pt modelId="{5598EEC6-080D-4BDF-A653-56A5AB535088}" type="pres">
      <dgm:prSet presAssocID="{98B70196-46F1-4DF2-95DC-C7675F62B033}" presName="DropPinPlaceHolder" presStyleCnt="0"/>
      <dgm:spPr/>
    </dgm:pt>
    <dgm:pt modelId="{AD5663E6-BAEB-4A15-8FC1-2FEBF9DE8D04}" type="pres">
      <dgm:prSet presAssocID="{98B70196-46F1-4DF2-95DC-C7675F62B033}" presName="DropPin" presStyleLbl="alignNode1" presStyleIdx="8" presStyleCnt="10"/>
      <dgm:spPr/>
    </dgm:pt>
    <dgm:pt modelId="{5A51F2EA-53E1-4C2D-BE9E-AB4584704C04}" type="pres">
      <dgm:prSet presAssocID="{98B70196-46F1-4DF2-95DC-C7675F62B033}" presName="Ellipse" presStyleLbl="fgAcc1" presStyleIdx="4" presStyleCnt="5"/>
      <dgm:spPr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 w="10795" cap="flat" cmpd="sng" algn="ctr">
          <a:noFill/>
          <a:prstDash val="solid"/>
        </a:ln>
        <a:effectLst/>
      </dgm:spPr>
    </dgm:pt>
    <dgm:pt modelId="{20891BA7-3965-4679-8876-3D2B1982032D}" type="pres">
      <dgm:prSet presAssocID="{98B70196-46F1-4DF2-95DC-C7675F62B033}" presName="L2TextContainer" presStyleLbl="revTx" presStyleIdx="4" presStyleCnt="5">
        <dgm:presLayoutVars>
          <dgm:bulletEnabled val="1"/>
        </dgm:presLayoutVars>
      </dgm:prSet>
      <dgm:spPr/>
    </dgm:pt>
    <dgm:pt modelId="{0C91E897-FF53-4427-A21C-05260033154C}" type="pres">
      <dgm:prSet presAssocID="{98B70196-46F1-4DF2-95DC-C7675F62B033}" presName="L1TextContainer" presStyleLbl="alignNode1" presStyleIdx="9" presStyleCnt="10">
        <dgm:presLayoutVars>
          <dgm:chMax val="1"/>
          <dgm:chPref val="1"/>
          <dgm:bulletEnabled val="1"/>
        </dgm:presLayoutVars>
      </dgm:prSet>
      <dgm:spPr/>
    </dgm:pt>
    <dgm:pt modelId="{BE780F76-669C-466B-B194-747B03A339DA}" type="pres">
      <dgm:prSet presAssocID="{98B70196-46F1-4DF2-95DC-C7675F62B033}" presName="ConnectLine" presStyleLbl="sibTrans1D1" presStyleIdx="4" presStyleCnt="5"/>
      <dgm:spPr/>
    </dgm:pt>
    <dgm:pt modelId="{F1C7981C-0707-4EE5-808F-91F722B49AB3}" type="pres">
      <dgm:prSet presAssocID="{98B70196-46F1-4DF2-95DC-C7675F62B033}" presName="EmptyPlaceHolder" presStyleCnt="0"/>
      <dgm:spPr/>
    </dgm:pt>
  </dgm:ptLst>
  <dgm:cxnLst>
    <dgm:cxn modelId="{EF912B1A-43EF-4073-838C-FA8DB5D1F1E5}" type="presOf" srcId="{72026638-646B-47CA-A5A1-F8CFDD2E0EAC}" destId="{79911F14-BA26-41B5-8414-3525537CB3DA}" srcOrd="0" destOrd="0" presId="urn:microsoft.com/office/officeart/2024/3/layout/SimpleTimelineDefaultVariant"/>
    <dgm:cxn modelId="{216F7825-5FAA-4F85-B8B1-1E187CC21A8D}" srcId="{D26E2737-EAB9-4F2D-B0D6-54F72C006CB5}" destId="{E0290284-0968-47D5-B6C3-1A09781EEC4B}" srcOrd="2" destOrd="0" parTransId="{17BE40B3-8838-447D-9062-F6B84217D866}" sibTransId="{5CB0779A-661B-47AD-98C3-18741FF22ABD}"/>
    <dgm:cxn modelId="{4885D529-A7C6-4CBA-AE80-F189E12AB32A}" type="presOf" srcId="{98B70196-46F1-4DF2-95DC-C7675F62B033}" destId="{0C91E897-FF53-4427-A21C-05260033154C}" srcOrd="0" destOrd="0" presId="urn:microsoft.com/office/officeart/2024/3/layout/SimpleTimelineDefaultVariant"/>
    <dgm:cxn modelId="{A0E92C2F-92DB-4C13-BB3F-958F222B7345}" srcId="{D26E2737-EAB9-4F2D-B0D6-54F72C006CB5}" destId="{72026638-646B-47CA-A5A1-F8CFDD2E0EAC}" srcOrd="1" destOrd="0" parTransId="{DD41F6C4-26FB-428C-BC52-7B850AD6F1CC}" sibTransId="{2681081F-748F-4B27-8DAD-258E75DECCA9}"/>
    <dgm:cxn modelId="{21781E3B-21EE-465C-8EDE-737213E1D258}" type="presOf" srcId="{1AD25CB3-7E9B-41F7-972E-4C01D13F1DA9}" destId="{C08BFFA5-3138-481A-956B-1225D8E99979}" srcOrd="0" destOrd="0" presId="urn:microsoft.com/office/officeart/2024/3/layout/SimpleTimelineDefaultVariant"/>
    <dgm:cxn modelId="{E45A7A3F-F7C1-4EB7-B9DE-9F5BA58B4B84}" type="presOf" srcId="{6ADED975-2552-4879-BFE9-FA4A1328D2A5}" destId="{024AB924-49E1-4946-B5B9-02776DF738B4}" srcOrd="0" destOrd="0" presId="urn:microsoft.com/office/officeart/2024/3/layout/SimpleTimelineDefaultVariant"/>
    <dgm:cxn modelId="{2CED8662-8EF8-431D-A9C9-966401953EFB}" srcId="{E0290284-0968-47D5-B6C3-1A09781EEC4B}" destId="{6ADED975-2552-4879-BFE9-FA4A1328D2A5}" srcOrd="0" destOrd="0" parTransId="{90F48853-D4BD-4EAA-84E4-10A46C7449A2}" sibTransId="{F7EFDF39-F245-421B-9BEA-5504C1139691}"/>
    <dgm:cxn modelId="{33A12666-0C1A-47C9-B538-7A81CF68003A}" type="presOf" srcId="{19F86948-625E-40F8-84B9-7E8364F18C8A}" destId="{28662645-500C-4C81-80ED-7F0E598DB891}" srcOrd="0" destOrd="0" presId="urn:microsoft.com/office/officeart/2024/3/layout/SimpleTimelineDefaultVariant"/>
    <dgm:cxn modelId="{9434D455-DE25-4DE9-8375-79425B4B2177}" srcId="{1AD25CB3-7E9B-41F7-972E-4C01D13F1DA9}" destId="{675A5027-90A0-4CDE-AF37-BC71C5B5DEDA}" srcOrd="0" destOrd="0" parTransId="{0ABAC28D-E803-427A-9184-93ED3EC2AB68}" sibTransId="{BF789A84-FC0F-4635-8A0C-87FDF216B8A1}"/>
    <dgm:cxn modelId="{ABC7147E-4E43-45F9-8FBB-EBC041CCC2AB}" srcId="{D26E2737-EAB9-4F2D-B0D6-54F72C006CB5}" destId="{5269C98F-083E-464A-9131-BA8633BB213E}" srcOrd="0" destOrd="0" parTransId="{B15BC7DD-72E5-4317-BC88-95841C73D3CA}" sibTransId="{ECCE6725-9DBF-4680-97A5-0E19AD46CF33}"/>
    <dgm:cxn modelId="{BE63798C-D288-472E-88A5-D3BF73DB081D}" type="presOf" srcId="{675A5027-90A0-4CDE-AF37-BC71C5B5DEDA}" destId="{F755118C-AB25-4376-9590-CFAE9FCC5638}" srcOrd="0" destOrd="0" presId="urn:microsoft.com/office/officeart/2024/3/layout/SimpleTimelineDefaultVariant"/>
    <dgm:cxn modelId="{CAFCF398-D1AC-449B-98AE-3A05714ABE9A}" type="presOf" srcId="{CB83BC82-E1BC-4D4C-93DB-6B65B4F52635}" destId="{D4E25730-DCC0-41B5-AA4A-2DF896AAF457}" srcOrd="0" destOrd="0" presId="urn:microsoft.com/office/officeart/2024/3/layout/SimpleTimelineDefaultVariant"/>
    <dgm:cxn modelId="{678DFAA1-52C1-4627-B0CF-139B12687394}" type="presOf" srcId="{5269C98F-083E-464A-9131-BA8633BB213E}" destId="{066DFC59-B776-4E4A-8685-EA5B582221CC}" srcOrd="0" destOrd="0" presId="urn:microsoft.com/office/officeart/2024/3/layout/SimpleTimelineDefaultVariant"/>
    <dgm:cxn modelId="{0295F2A4-8F90-46D5-9C20-CB002E7D83C5}" srcId="{98B70196-46F1-4DF2-95DC-C7675F62B033}" destId="{88AC2454-AB11-4CCE-9107-A4F5243E7E7B}" srcOrd="0" destOrd="0" parTransId="{778FFD61-4554-4D58-B44A-CA9EA93ACB3C}" sibTransId="{D93B1B82-50AA-4513-BBC6-797E7BA219BB}"/>
    <dgm:cxn modelId="{2BC57AA5-16DD-41A8-8DEF-EB30E2988DEF}" srcId="{D26E2737-EAB9-4F2D-B0D6-54F72C006CB5}" destId="{1AD25CB3-7E9B-41F7-972E-4C01D13F1DA9}" srcOrd="3" destOrd="0" parTransId="{92467276-1AFC-40E2-BF13-7A9B19ABC9C2}" sibTransId="{DE0EA6EE-2DF2-4D67-8A01-7FDD12B50019}"/>
    <dgm:cxn modelId="{5E5A34BC-5B68-45DA-81EF-2DC61004E376}" type="presOf" srcId="{D26E2737-EAB9-4F2D-B0D6-54F72C006CB5}" destId="{D8B0749A-8232-43F0-8B01-1FD6BE54689D}" srcOrd="0" destOrd="0" presId="urn:microsoft.com/office/officeart/2024/3/layout/SimpleTimelineDefaultVariant"/>
    <dgm:cxn modelId="{0BC881BC-37F5-4EF2-842F-2B3ECC42F0F6}" type="presOf" srcId="{88AC2454-AB11-4CCE-9107-A4F5243E7E7B}" destId="{20891BA7-3965-4679-8876-3D2B1982032D}" srcOrd="0" destOrd="0" presId="urn:microsoft.com/office/officeart/2024/3/layout/SimpleTimelineDefaultVariant"/>
    <dgm:cxn modelId="{66B6AEBF-76FC-414B-93E2-898973AE707C}" srcId="{72026638-646B-47CA-A5A1-F8CFDD2E0EAC}" destId="{CB83BC82-E1BC-4D4C-93DB-6B65B4F52635}" srcOrd="0" destOrd="0" parTransId="{1630FF70-1C94-4914-B65B-FAC51B0C377E}" sibTransId="{954FA66C-8914-46E3-822C-19B9B6307FC5}"/>
    <dgm:cxn modelId="{1FE4C2D2-C807-4B63-AA7F-CDFE6B201C35}" srcId="{5269C98F-083E-464A-9131-BA8633BB213E}" destId="{19F86948-625E-40F8-84B9-7E8364F18C8A}" srcOrd="0" destOrd="0" parTransId="{4C208CD9-CCC0-48A0-B1D9-08C1A863468F}" sibTransId="{9FB28C81-698D-4570-BC09-6F1EC96167BC}"/>
    <dgm:cxn modelId="{1CC57EEE-EE30-4990-9473-98E36A9B4063}" type="presOf" srcId="{E0290284-0968-47D5-B6C3-1A09781EEC4B}" destId="{E12FD126-A3AD-4563-BBAA-C73D8F034C4F}" srcOrd="0" destOrd="0" presId="urn:microsoft.com/office/officeart/2024/3/layout/SimpleTimelineDefaultVariant"/>
    <dgm:cxn modelId="{FDA062FE-9DFA-4AEC-8757-759567673110}" srcId="{D26E2737-EAB9-4F2D-B0D6-54F72C006CB5}" destId="{98B70196-46F1-4DF2-95DC-C7675F62B033}" srcOrd="4" destOrd="0" parTransId="{6AA2CEC7-052B-48F5-88CB-422216248030}" sibTransId="{61AF1FFE-A622-4901-91C7-AC0E8F69DBF9}"/>
    <dgm:cxn modelId="{5BC33488-80F7-4165-9EE3-3E8CE34A7E92}" type="presParOf" srcId="{D8B0749A-8232-43F0-8B01-1FD6BE54689D}" destId="{BAC5B87E-6272-4A6A-BDB1-0AEEB187D384}" srcOrd="0" destOrd="0" presId="urn:microsoft.com/office/officeart/2024/3/layout/SimpleTimelineDefaultVariant"/>
    <dgm:cxn modelId="{E73EAAFE-3C75-4D6B-84E9-B4627F0777F0}" type="presParOf" srcId="{D8B0749A-8232-43F0-8B01-1FD6BE54689D}" destId="{E7D4DCCC-992F-46C1-BD92-A71925C1977F}" srcOrd="1" destOrd="0" presId="urn:microsoft.com/office/officeart/2024/3/layout/SimpleTimelineDefaultVariant"/>
    <dgm:cxn modelId="{26B580BF-F945-40FE-A454-10A8EDBCCB60}" type="presParOf" srcId="{E7D4DCCC-992F-46C1-BD92-A71925C1977F}" destId="{47817070-FBA5-45B3-BEFE-9CFE1D08A47A}" srcOrd="0" destOrd="0" presId="urn:microsoft.com/office/officeart/2024/3/layout/SimpleTimelineDefaultVariant"/>
    <dgm:cxn modelId="{A99ADE0C-CE93-49A7-825C-F5D46688065A}" type="presParOf" srcId="{47817070-FBA5-45B3-BEFE-9CFE1D08A47A}" destId="{4EF29684-FB0D-41D2-AB58-553F25670B14}" srcOrd="0" destOrd="0" presId="urn:microsoft.com/office/officeart/2024/3/layout/SimpleTimelineDefaultVariant"/>
    <dgm:cxn modelId="{01B0757C-A55F-488F-B5C1-17DA2CF303D9}" type="presParOf" srcId="{47817070-FBA5-45B3-BEFE-9CFE1D08A47A}" destId="{123DA985-F15F-4563-A6F1-06F6CF3C5AB8}" srcOrd="1" destOrd="0" presId="urn:microsoft.com/office/officeart/2024/3/layout/SimpleTimelineDefaultVariant"/>
    <dgm:cxn modelId="{9574CEF2-8435-4398-9C8A-BFAAC4AC1222}" type="presParOf" srcId="{123DA985-F15F-4563-A6F1-06F6CF3C5AB8}" destId="{A5964C29-A3E1-4DE5-8619-CD4F56836834}" srcOrd="0" destOrd="0" presId="urn:microsoft.com/office/officeart/2024/3/layout/SimpleTimelineDefaultVariant"/>
    <dgm:cxn modelId="{0E9FF257-B2D9-4CF6-86E6-5219B282FD94}" type="presParOf" srcId="{123DA985-F15F-4563-A6F1-06F6CF3C5AB8}" destId="{4BB1C5E2-9D86-4F08-95BE-8D239593C056}" srcOrd="1" destOrd="0" presId="urn:microsoft.com/office/officeart/2024/3/layout/SimpleTimelineDefaultVariant"/>
    <dgm:cxn modelId="{2263EBCE-CCFA-4849-B938-8D493343889E}" type="presParOf" srcId="{47817070-FBA5-45B3-BEFE-9CFE1D08A47A}" destId="{28662645-500C-4C81-80ED-7F0E598DB891}" srcOrd="2" destOrd="0" presId="urn:microsoft.com/office/officeart/2024/3/layout/SimpleTimelineDefaultVariant"/>
    <dgm:cxn modelId="{11DA893C-E3DB-4372-9972-FDC7A4D09070}" type="presParOf" srcId="{47817070-FBA5-45B3-BEFE-9CFE1D08A47A}" destId="{066DFC59-B776-4E4A-8685-EA5B582221CC}" srcOrd="3" destOrd="0" presId="urn:microsoft.com/office/officeart/2024/3/layout/SimpleTimelineDefaultVariant"/>
    <dgm:cxn modelId="{5A5E4236-F068-4A85-8DCA-EA2AA174506C}" type="presParOf" srcId="{47817070-FBA5-45B3-BEFE-9CFE1D08A47A}" destId="{2312FF4E-A9AC-4EF9-A06B-9A0D9458D9AD}" srcOrd="4" destOrd="0" presId="urn:microsoft.com/office/officeart/2024/3/layout/SimpleTimelineDefaultVariant"/>
    <dgm:cxn modelId="{9BF2B75B-5F69-49B1-B5D7-DC7DFA701A8C}" type="presParOf" srcId="{47817070-FBA5-45B3-BEFE-9CFE1D08A47A}" destId="{8F3348BD-89FB-4451-9403-AD0002F0289F}" srcOrd="5" destOrd="0" presId="urn:microsoft.com/office/officeart/2024/3/layout/SimpleTimelineDefaultVariant"/>
    <dgm:cxn modelId="{1FC9B0BE-AF1E-4D55-9B39-D5837F4580F5}" type="presParOf" srcId="{E7D4DCCC-992F-46C1-BD92-A71925C1977F}" destId="{213198B6-B818-43E0-84B7-AFA590FAFE61}" srcOrd="1" destOrd="0" presId="urn:microsoft.com/office/officeart/2024/3/layout/SimpleTimelineDefaultVariant"/>
    <dgm:cxn modelId="{1844DA26-117B-404C-9D8A-808B162B9DEE}" type="presParOf" srcId="{E7D4DCCC-992F-46C1-BD92-A71925C1977F}" destId="{F56A7027-309F-4CB2-A1CC-94F9C01F2E9B}" srcOrd="2" destOrd="0" presId="urn:microsoft.com/office/officeart/2024/3/layout/SimpleTimelineDefaultVariant"/>
    <dgm:cxn modelId="{4B481D46-96B9-4A47-9679-317756434C64}" type="presParOf" srcId="{F56A7027-309F-4CB2-A1CC-94F9C01F2E9B}" destId="{CED5DA02-F130-42F6-8F23-8D0EF1F8CA7E}" srcOrd="0" destOrd="0" presId="urn:microsoft.com/office/officeart/2024/3/layout/SimpleTimelineDefaultVariant"/>
    <dgm:cxn modelId="{6350579B-FC9C-41D3-A462-ECFDE3559861}" type="presParOf" srcId="{F56A7027-309F-4CB2-A1CC-94F9C01F2E9B}" destId="{399820B2-DFD1-4E52-86FB-5476FD2562CA}" srcOrd="1" destOrd="0" presId="urn:microsoft.com/office/officeart/2024/3/layout/SimpleTimelineDefaultVariant"/>
    <dgm:cxn modelId="{E8FAE984-9CE8-466A-8760-83700217EF33}" type="presParOf" srcId="{399820B2-DFD1-4E52-86FB-5476FD2562CA}" destId="{AE42BA7C-7923-4DDE-8B35-FAECA5D800EA}" srcOrd="0" destOrd="0" presId="urn:microsoft.com/office/officeart/2024/3/layout/SimpleTimelineDefaultVariant"/>
    <dgm:cxn modelId="{D863F01B-34B5-4C6A-83CE-24BC652FEB6A}" type="presParOf" srcId="{399820B2-DFD1-4E52-86FB-5476FD2562CA}" destId="{4697F9DC-7B0C-4E8C-AB61-7F990553B663}" srcOrd="1" destOrd="0" presId="urn:microsoft.com/office/officeart/2024/3/layout/SimpleTimelineDefaultVariant"/>
    <dgm:cxn modelId="{BF0E7259-EEE3-45E8-9817-4F42C6023778}" type="presParOf" srcId="{F56A7027-309F-4CB2-A1CC-94F9C01F2E9B}" destId="{D4E25730-DCC0-41B5-AA4A-2DF896AAF457}" srcOrd="2" destOrd="0" presId="urn:microsoft.com/office/officeart/2024/3/layout/SimpleTimelineDefaultVariant"/>
    <dgm:cxn modelId="{276F513D-319E-4F51-81F9-8633AE85BCF2}" type="presParOf" srcId="{F56A7027-309F-4CB2-A1CC-94F9C01F2E9B}" destId="{79911F14-BA26-41B5-8414-3525537CB3DA}" srcOrd="3" destOrd="0" presId="urn:microsoft.com/office/officeart/2024/3/layout/SimpleTimelineDefaultVariant"/>
    <dgm:cxn modelId="{4A190054-17E2-4A9B-A72F-247B238D42FC}" type="presParOf" srcId="{F56A7027-309F-4CB2-A1CC-94F9C01F2E9B}" destId="{E0312488-AFB9-492B-B13D-9CD1272045D2}" srcOrd="4" destOrd="0" presId="urn:microsoft.com/office/officeart/2024/3/layout/SimpleTimelineDefaultVariant"/>
    <dgm:cxn modelId="{E32908F1-F05E-4235-95CD-AF76AFD1D03E}" type="presParOf" srcId="{F56A7027-309F-4CB2-A1CC-94F9C01F2E9B}" destId="{89AA5A6F-AF13-4777-96C6-4F6D677BA595}" srcOrd="5" destOrd="0" presId="urn:microsoft.com/office/officeart/2024/3/layout/SimpleTimelineDefaultVariant"/>
    <dgm:cxn modelId="{33C3AEA8-BF12-479D-97D8-1192B161AEE6}" type="presParOf" srcId="{E7D4DCCC-992F-46C1-BD92-A71925C1977F}" destId="{CA065481-937C-4881-805E-F844B70179FF}" srcOrd="3" destOrd="0" presId="urn:microsoft.com/office/officeart/2024/3/layout/SimpleTimelineDefaultVariant"/>
    <dgm:cxn modelId="{BBF23E5C-FB5A-42C1-97FF-66DAD99BA52C}" type="presParOf" srcId="{E7D4DCCC-992F-46C1-BD92-A71925C1977F}" destId="{194AB9F7-27BB-4D7A-A91E-780257926E4B}" srcOrd="4" destOrd="0" presId="urn:microsoft.com/office/officeart/2024/3/layout/SimpleTimelineDefaultVariant"/>
    <dgm:cxn modelId="{0CC1BFAA-2E17-4348-9B67-0AEE5DCFAB4D}" type="presParOf" srcId="{194AB9F7-27BB-4D7A-A91E-780257926E4B}" destId="{03E3A0D5-80B1-481E-9322-EA57DFBDB8B3}" srcOrd="0" destOrd="0" presId="urn:microsoft.com/office/officeart/2024/3/layout/SimpleTimelineDefaultVariant"/>
    <dgm:cxn modelId="{AFE1299C-8094-42BD-AC1C-01DCF2054383}" type="presParOf" srcId="{194AB9F7-27BB-4D7A-A91E-780257926E4B}" destId="{8130D5F6-D7E4-4AD7-A434-C1802898DD1A}" srcOrd="1" destOrd="0" presId="urn:microsoft.com/office/officeart/2024/3/layout/SimpleTimelineDefaultVariant"/>
    <dgm:cxn modelId="{60D30288-24A4-4E73-9FCD-30324F3EE539}" type="presParOf" srcId="{8130D5F6-D7E4-4AD7-A434-C1802898DD1A}" destId="{C25AC078-A332-447C-B22A-A0B8C0478825}" srcOrd="0" destOrd="0" presId="urn:microsoft.com/office/officeart/2024/3/layout/SimpleTimelineDefaultVariant"/>
    <dgm:cxn modelId="{7B49A423-AE5F-44B4-A31C-41CA54EA8750}" type="presParOf" srcId="{8130D5F6-D7E4-4AD7-A434-C1802898DD1A}" destId="{507D9B1D-311E-4D20-8AFC-57E2E035C8DE}" srcOrd="1" destOrd="0" presId="urn:microsoft.com/office/officeart/2024/3/layout/SimpleTimelineDefaultVariant"/>
    <dgm:cxn modelId="{FA61D4AF-80EF-4347-9C22-67528D2461F9}" type="presParOf" srcId="{194AB9F7-27BB-4D7A-A91E-780257926E4B}" destId="{024AB924-49E1-4946-B5B9-02776DF738B4}" srcOrd="2" destOrd="0" presId="urn:microsoft.com/office/officeart/2024/3/layout/SimpleTimelineDefaultVariant"/>
    <dgm:cxn modelId="{71718C8A-9FB9-4FF6-A4B0-39FA83BB6B02}" type="presParOf" srcId="{194AB9F7-27BB-4D7A-A91E-780257926E4B}" destId="{E12FD126-A3AD-4563-BBAA-C73D8F034C4F}" srcOrd="3" destOrd="0" presId="urn:microsoft.com/office/officeart/2024/3/layout/SimpleTimelineDefaultVariant"/>
    <dgm:cxn modelId="{02EE135D-2DD4-4FFB-82D6-B9E530B55AEC}" type="presParOf" srcId="{194AB9F7-27BB-4D7A-A91E-780257926E4B}" destId="{9D613170-DA06-42F8-9E23-C85C37D45086}" srcOrd="4" destOrd="0" presId="urn:microsoft.com/office/officeart/2024/3/layout/SimpleTimelineDefaultVariant"/>
    <dgm:cxn modelId="{9202F842-4616-433F-B81F-CC0FC3D91569}" type="presParOf" srcId="{194AB9F7-27BB-4D7A-A91E-780257926E4B}" destId="{BB8274D0-F890-4611-BF66-FA7C56B2AF09}" srcOrd="5" destOrd="0" presId="urn:microsoft.com/office/officeart/2024/3/layout/SimpleTimelineDefaultVariant"/>
    <dgm:cxn modelId="{AC98EC4D-1067-4E7F-9A1A-269A95F0F170}" type="presParOf" srcId="{E7D4DCCC-992F-46C1-BD92-A71925C1977F}" destId="{B1467FD3-B68B-4383-B24E-D843C323EE68}" srcOrd="5" destOrd="0" presId="urn:microsoft.com/office/officeart/2024/3/layout/SimpleTimelineDefaultVariant"/>
    <dgm:cxn modelId="{0FF2A0B9-EBB7-400F-A5E9-ED7EA749F40C}" type="presParOf" srcId="{E7D4DCCC-992F-46C1-BD92-A71925C1977F}" destId="{773F145E-712F-4CFC-95E4-1845D3AAE95E}" srcOrd="6" destOrd="0" presId="urn:microsoft.com/office/officeart/2024/3/layout/SimpleTimelineDefaultVariant"/>
    <dgm:cxn modelId="{D50F64D7-A015-4B70-B354-F2EC44AEF89C}" type="presParOf" srcId="{773F145E-712F-4CFC-95E4-1845D3AAE95E}" destId="{85D9F586-ED4E-46EF-85F9-533AD86A77C1}" srcOrd="0" destOrd="0" presId="urn:microsoft.com/office/officeart/2024/3/layout/SimpleTimelineDefaultVariant"/>
    <dgm:cxn modelId="{BC9517B9-7DA6-4232-8158-3F3340707558}" type="presParOf" srcId="{773F145E-712F-4CFC-95E4-1845D3AAE95E}" destId="{6975D171-BA5E-4B15-A9FE-29FB648A2988}" srcOrd="1" destOrd="0" presId="urn:microsoft.com/office/officeart/2024/3/layout/SimpleTimelineDefaultVariant"/>
    <dgm:cxn modelId="{56FFC219-ED6E-4676-8160-9A057F4312F5}" type="presParOf" srcId="{6975D171-BA5E-4B15-A9FE-29FB648A2988}" destId="{E8D1953B-B8C9-40BE-BEED-CB00DEAF5F8E}" srcOrd="0" destOrd="0" presId="urn:microsoft.com/office/officeart/2024/3/layout/SimpleTimelineDefaultVariant"/>
    <dgm:cxn modelId="{301CA85F-88AE-41E3-BD53-1A86FB8EF108}" type="presParOf" srcId="{6975D171-BA5E-4B15-A9FE-29FB648A2988}" destId="{3927ED17-7637-4B48-93CA-3C4E56DCCA05}" srcOrd="1" destOrd="0" presId="urn:microsoft.com/office/officeart/2024/3/layout/SimpleTimelineDefaultVariant"/>
    <dgm:cxn modelId="{7EE31F09-5A51-4B03-BBB4-2D74AE19E2E8}" type="presParOf" srcId="{773F145E-712F-4CFC-95E4-1845D3AAE95E}" destId="{F755118C-AB25-4376-9590-CFAE9FCC5638}" srcOrd="2" destOrd="0" presId="urn:microsoft.com/office/officeart/2024/3/layout/SimpleTimelineDefaultVariant"/>
    <dgm:cxn modelId="{A87D58B6-0B37-49C5-A143-0B270585559A}" type="presParOf" srcId="{773F145E-712F-4CFC-95E4-1845D3AAE95E}" destId="{C08BFFA5-3138-481A-956B-1225D8E99979}" srcOrd="3" destOrd="0" presId="urn:microsoft.com/office/officeart/2024/3/layout/SimpleTimelineDefaultVariant"/>
    <dgm:cxn modelId="{B3B48058-87B3-4A16-B950-4E8FBC7E8C32}" type="presParOf" srcId="{773F145E-712F-4CFC-95E4-1845D3AAE95E}" destId="{B2F91A72-E5B5-4DDD-82C5-8DFA718B4740}" srcOrd="4" destOrd="0" presId="urn:microsoft.com/office/officeart/2024/3/layout/SimpleTimelineDefaultVariant"/>
    <dgm:cxn modelId="{2C4521F9-10FE-4946-8600-FB9937B3D7B1}" type="presParOf" srcId="{773F145E-712F-4CFC-95E4-1845D3AAE95E}" destId="{207BF005-78BE-4BDD-985D-22BC64A19B54}" srcOrd="5" destOrd="0" presId="urn:microsoft.com/office/officeart/2024/3/layout/SimpleTimelineDefaultVariant"/>
    <dgm:cxn modelId="{75DC51A7-E43A-4C55-AE51-4019A6E64C9F}" type="presParOf" srcId="{E7D4DCCC-992F-46C1-BD92-A71925C1977F}" destId="{B4D61B9F-AA9A-4106-98FE-DB8D92F87E45}" srcOrd="7" destOrd="0" presId="urn:microsoft.com/office/officeart/2024/3/layout/SimpleTimelineDefaultVariant"/>
    <dgm:cxn modelId="{A01DD6D9-873D-4E2C-8B98-74F677E40136}" type="presParOf" srcId="{E7D4DCCC-992F-46C1-BD92-A71925C1977F}" destId="{ABC3CD6A-C016-4089-9EE7-60E1AAE440D1}" srcOrd="8" destOrd="0" presId="urn:microsoft.com/office/officeart/2024/3/layout/SimpleTimelineDefaultVariant"/>
    <dgm:cxn modelId="{10EE1AF5-A7D6-48BE-BE31-3B5E3865672A}" type="presParOf" srcId="{ABC3CD6A-C016-4089-9EE7-60E1AAE440D1}" destId="{E945A84D-A6CB-4556-833A-12B280AB3FEF}" srcOrd="0" destOrd="0" presId="urn:microsoft.com/office/officeart/2024/3/layout/SimpleTimelineDefaultVariant"/>
    <dgm:cxn modelId="{62C099A1-220A-4D32-9DE6-DA53DD8351AB}" type="presParOf" srcId="{ABC3CD6A-C016-4089-9EE7-60E1AAE440D1}" destId="{5598EEC6-080D-4BDF-A653-56A5AB535088}" srcOrd="1" destOrd="0" presId="urn:microsoft.com/office/officeart/2024/3/layout/SimpleTimelineDefaultVariant"/>
    <dgm:cxn modelId="{E7ABA2A2-AC16-4D61-A1A1-A6409BCA9AF2}" type="presParOf" srcId="{5598EEC6-080D-4BDF-A653-56A5AB535088}" destId="{AD5663E6-BAEB-4A15-8FC1-2FEBF9DE8D04}" srcOrd="0" destOrd="0" presId="urn:microsoft.com/office/officeart/2024/3/layout/SimpleTimelineDefaultVariant"/>
    <dgm:cxn modelId="{F2E3C216-A9F5-4CD7-BB24-7AD977EF7299}" type="presParOf" srcId="{5598EEC6-080D-4BDF-A653-56A5AB535088}" destId="{5A51F2EA-53E1-4C2D-BE9E-AB4584704C04}" srcOrd="1" destOrd="0" presId="urn:microsoft.com/office/officeart/2024/3/layout/SimpleTimelineDefaultVariant"/>
    <dgm:cxn modelId="{377620C4-86D5-4DA5-8886-C5BADD8081C2}" type="presParOf" srcId="{ABC3CD6A-C016-4089-9EE7-60E1AAE440D1}" destId="{20891BA7-3965-4679-8876-3D2B1982032D}" srcOrd="2" destOrd="0" presId="urn:microsoft.com/office/officeart/2024/3/layout/SimpleTimelineDefaultVariant"/>
    <dgm:cxn modelId="{05A58196-A624-4D79-9062-B83A83AD5F18}" type="presParOf" srcId="{ABC3CD6A-C016-4089-9EE7-60E1AAE440D1}" destId="{0C91E897-FF53-4427-A21C-05260033154C}" srcOrd="3" destOrd="0" presId="urn:microsoft.com/office/officeart/2024/3/layout/SimpleTimelineDefaultVariant"/>
    <dgm:cxn modelId="{96C9C403-B6C9-48EA-9D74-78DE22B04E75}" type="presParOf" srcId="{ABC3CD6A-C016-4089-9EE7-60E1AAE440D1}" destId="{BE780F76-669C-466B-B194-747B03A339DA}" srcOrd="4" destOrd="0" presId="urn:microsoft.com/office/officeart/2024/3/layout/SimpleTimelineDefaultVariant"/>
    <dgm:cxn modelId="{4E903D3C-2A36-41E8-AA27-EA9B4C8E7138}" type="presParOf" srcId="{ABC3CD6A-C016-4089-9EE7-60E1AAE440D1}" destId="{F1C7981C-0707-4EE5-808F-91F722B49AB3}" srcOrd="5" destOrd="0" presId="urn:microsoft.com/office/officeart/2024/3/layout/SimpleTimelineDefaultVarian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C5B87E-6272-4A6A-BDB1-0AEEB187D384}">
      <dsp:nvSpPr>
        <dsp:cNvPr id="0" name=""/>
        <dsp:cNvSpPr/>
      </dsp:nvSpPr>
      <dsp:spPr>
        <a:xfrm>
          <a:off x="0" y="2235200"/>
          <a:ext cx="10360501" cy="0"/>
        </a:xfrm>
        <a:prstGeom prst="line">
          <a:avLst/>
        </a:prstGeom>
        <a:solidFill>
          <a:schemeClr val="dk2">
            <a:alpha val="90000"/>
            <a:hueOff val="0"/>
            <a:satOff val="0"/>
            <a:lumOff val="0"/>
            <a:alphaOff val="0"/>
          </a:schemeClr>
        </a:solidFill>
        <a:ln w="12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tailEnd type="arrow" w="med" len="me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8662645-500C-4C81-80ED-7F0E598DB891}">
      <dsp:nvSpPr>
        <dsp:cNvPr id="0" name=""/>
        <dsp:cNvSpPr/>
      </dsp:nvSpPr>
      <dsp:spPr>
        <a:xfrm>
          <a:off x="469123" y="911961"/>
          <a:ext cx="2873967" cy="13232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5250" rIns="95250" bIns="142875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Write a description of the significance of this event</a:t>
          </a:r>
        </a:p>
      </dsp:txBody>
      <dsp:txXfrm>
        <a:off x="469123" y="911961"/>
        <a:ext cx="2873967" cy="1323238"/>
      </dsp:txXfrm>
    </dsp:sp>
    <dsp:sp modelId="{066DFC59-B776-4E4A-8685-EA5B582221CC}">
      <dsp:nvSpPr>
        <dsp:cNvPr id="0" name=""/>
        <dsp:cNvSpPr/>
      </dsp:nvSpPr>
      <dsp:spPr>
        <a:xfrm>
          <a:off x="469123" y="447039"/>
          <a:ext cx="2873967" cy="464921"/>
        </a:xfrm>
        <a:prstGeom prst="rect">
          <a:avLst/>
        </a:prstGeom>
        <a:solidFill>
          <a:schemeClr val="accent1">
            <a:alpha val="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12700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000" kern="1200" dirty="0"/>
            <a:t>Add an event</a:t>
          </a:r>
        </a:p>
      </dsp:txBody>
      <dsp:txXfrm>
        <a:off x="469123" y="447039"/>
        <a:ext cx="2873967" cy="464921"/>
      </dsp:txXfrm>
    </dsp:sp>
    <dsp:sp modelId="{2312FF4E-A9AC-4EF9-A06B-9A0D9458D9AD}">
      <dsp:nvSpPr>
        <dsp:cNvPr id="0" name=""/>
        <dsp:cNvSpPr/>
      </dsp:nvSpPr>
      <dsp:spPr>
        <a:xfrm>
          <a:off x="236662" y="447039"/>
          <a:ext cx="0" cy="1788160"/>
        </a:xfrm>
        <a:prstGeom prst="line">
          <a:avLst/>
        </a:prstGeom>
        <a:noFill/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EF29684-FB0D-41D2-AB58-553F25670B14}">
      <dsp:nvSpPr>
        <dsp:cNvPr id="0" name=""/>
        <dsp:cNvSpPr/>
      </dsp:nvSpPr>
      <dsp:spPr>
        <a:xfrm>
          <a:off x="182003" y="2181734"/>
          <a:ext cx="106931" cy="10693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4E25730-DCC0-41B5-AA4A-2DF896AAF457}">
      <dsp:nvSpPr>
        <dsp:cNvPr id="0" name=""/>
        <dsp:cNvSpPr/>
      </dsp:nvSpPr>
      <dsp:spPr>
        <a:xfrm>
          <a:off x="2191494" y="3308096"/>
          <a:ext cx="2873967" cy="7152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42875" rIns="142875" bIns="952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Write a description of the significance of this event</a:t>
          </a:r>
        </a:p>
      </dsp:txBody>
      <dsp:txXfrm>
        <a:off x="2191494" y="3308096"/>
        <a:ext cx="2873967" cy="715263"/>
      </dsp:txXfrm>
    </dsp:sp>
    <dsp:sp modelId="{79911F14-BA26-41B5-8414-3525537CB3DA}">
      <dsp:nvSpPr>
        <dsp:cNvPr id="0" name=""/>
        <dsp:cNvSpPr/>
      </dsp:nvSpPr>
      <dsp:spPr>
        <a:xfrm>
          <a:off x="2191494" y="2861056"/>
          <a:ext cx="2873967" cy="447040"/>
        </a:xfrm>
        <a:prstGeom prst="rect">
          <a:avLst/>
        </a:prstGeom>
        <a:solidFill>
          <a:schemeClr val="accent1">
            <a:alpha val="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12700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000" kern="1200" dirty="0"/>
            <a:t>Add an event</a:t>
          </a:r>
        </a:p>
      </dsp:txBody>
      <dsp:txXfrm>
        <a:off x="2191494" y="2861056"/>
        <a:ext cx="2873967" cy="447040"/>
      </dsp:txXfrm>
    </dsp:sp>
    <dsp:sp modelId="{E0312488-AFB9-492B-B13D-9CD1272045D2}">
      <dsp:nvSpPr>
        <dsp:cNvPr id="0" name=""/>
        <dsp:cNvSpPr/>
      </dsp:nvSpPr>
      <dsp:spPr>
        <a:xfrm>
          <a:off x="1959034" y="2235200"/>
          <a:ext cx="0" cy="1788160"/>
        </a:xfrm>
        <a:prstGeom prst="line">
          <a:avLst/>
        </a:prstGeom>
        <a:noFill/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D5DA02-F130-42F6-8F23-8D0EF1F8CA7E}">
      <dsp:nvSpPr>
        <dsp:cNvPr id="0" name=""/>
        <dsp:cNvSpPr/>
      </dsp:nvSpPr>
      <dsp:spPr>
        <a:xfrm>
          <a:off x="1904374" y="2181734"/>
          <a:ext cx="106931" cy="10693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4AB924-49E1-4946-B5B9-02776DF738B4}">
      <dsp:nvSpPr>
        <dsp:cNvPr id="0" name=""/>
        <dsp:cNvSpPr/>
      </dsp:nvSpPr>
      <dsp:spPr>
        <a:xfrm>
          <a:off x="3913866" y="911961"/>
          <a:ext cx="2873967" cy="13232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5250" rIns="95250" bIns="142875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Write a description of the significance of this event</a:t>
          </a:r>
        </a:p>
      </dsp:txBody>
      <dsp:txXfrm>
        <a:off x="3913866" y="911961"/>
        <a:ext cx="2873967" cy="1323238"/>
      </dsp:txXfrm>
    </dsp:sp>
    <dsp:sp modelId="{E12FD126-A3AD-4563-BBAA-C73D8F034C4F}">
      <dsp:nvSpPr>
        <dsp:cNvPr id="0" name=""/>
        <dsp:cNvSpPr/>
      </dsp:nvSpPr>
      <dsp:spPr>
        <a:xfrm>
          <a:off x="3913866" y="447039"/>
          <a:ext cx="2873967" cy="464921"/>
        </a:xfrm>
        <a:prstGeom prst="rect">
          <a:avLst/>
        </a:prstGeom>
        <a:solidFill>
          <a:schemeClr val="accent1">
            <a:alpha val="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12700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000" kern="1200"/>
            <a:t>Add an event</a:t>
          </a:r>
        </a:p>
      </dsp:txBody>
      <dsp:txXfrm>
        <a:off x="3913866" y="447039"/>
        <a:ext cx="2873967" cy="464921"/>
      </dsp:txXfrm>
    </dsp:sp>
    <dsp:sp modelId="{9D613170-DA06-42F8-9E23-C85C37D45086}">
      <dsp:nvSpPr>
        <dsp:cNvPr id="0" name=""/>
        <dsp:cNvSpPr/>
      </dsp:nvSpPr>
      <dsp:spPr>
        <a:xfrm>
          <a:off x="3681405" y="447039"/>
          <a:ext cx="0" cy="1788160"/>
        </a:xfrm>
        <a:prstGeom prst="line">
          <a:avLst/>
        </a:prstGeom>
        <a:noFill/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E3A0D5-80B1-481E-9322-EA57DFBDB8B3}">
      <dsp:nvSpPr>
        <dsp:cNvPr id="0" name=""/>
        <dsp:cNvSpPr/>
      </dsp:nvSpPr>
      <dsp:spPr>
        <a:xfrm>
          <a:off x="3626745" y="2181734"/>
          <a:ext cx="106931" cy="10693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755118C-AB25-4376-9590-CFAE9FCC5638}">
      <dsp:nvSpPr>
        <dsp:cNvPr id="0" name=""/>
        <dsp:cNvSpPr/>
      </dsp:nvSpPr>
      <dsp:spPr>
        <a:xfrm>
          <a:off x="5636237" y="3308096"/>
          <a:ext cx="2873967" cy="7152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42875" rIns="142875" bIns="952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Write a description of the significance of this event</a:t>
          </a:r>
        </a:p>
      </dsp:txBody>
      <dsp:txXfrm>
        <a:off x="5636237" y="3308096"/>
        <a:ext cx="2873967" cy="715263"/>
      </dsp:txXfrm>
    </dsp:sp>
    <dsp:sp modelId="{C08BFFA5-3138-481A-956B-1225D8E99979}">
      <dsp:nvSpPr>
        <dsp:cNvPr id="0" name=""/>
        <dsp:cNvSpPr/>
      </dsp:nvSpPr>
      <dsp:spPr>
        <a:xfrm>
          <a:off x="5636237" y="2861056"/>
          <a:ext cx="2873967" cy="447040"/>
        </a:xfrm>
        <a:prstGeom prst="rect">
          <a:avLst/>
        </a:prstGeom>
        <a:solidFill>
          <a:schemeClr val="accent1">
            <a:alpha val="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12700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000" kern="1200"/>
            <a:t>Add an event</a:t>
          </a:r>
        </a:p>
      </dsp:txBody>
      <dsp:txXfrm>
        <a:off x="5636237" y="2861056"/>
        <a:ext cx="2873967" cy="447040"/>
      </dsp:txXfrm>
    </dsp:sp>
    <dsp:sp modelId="{B2F91A72-E5B5-4DDD-82C5-8DFA718B4740}">
      <dsp:nvSpPr>
        <dsp:cNvPr id="0" name=""/>
        <dsp:cNvSpPr/>
      </dsp:nvSpPr>
      <dsp:spPr>
        <a:xfrm>
          <a:off x="5403776" y="2235200"/>
          <a:ext cx="0" cy="1788160"/>
        </a:xfrm>
        <a:prstGeom prst="line">
          <a:avLst/>
        </a:prstGeom>
        <a:noFill/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5D9F586-ED4E-46EF-85F9-533AD86A77C1}">
      <dsp:nvSpPr>
        <dsp:cNvPr id="0" name=""/>
        <dsp:cNvSpPr/>
      </dsp:nvSpPr>
      <dsp:spPr>
        <a:xfrm>
          <a:off x="5349117" y="2181734"/>
          <a:ext cx="106931" cy="10693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0891BA7-3965-4679-8876-3D2B1982032D}">
      <dsp:nvSpPr>
        <dsp:cNvPr id="0" name=""/>
        <dsp:cNvSpPr/>
      </dsp:nvSpPr>
      <dsp:spPr>
        <a:xfrm>
          <a:off x="7358608" y="911961"/>
          <a:ext cx="2873967" cy="13232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5250" rIns="95250" bIns="142875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Write a description of the significance of this event</a:t>
          </a:r>
        </a:p>
      </dsp:txBody>
      <dsp:txXfrm>
        <a:off x="7358608" y="911961"/>
        <a:ext cx="2873967" cy="1323238"/>
      </dsp:txXfrm>
    </dsp:sp>
    <dsp:sp modelId="{0C91E897-FF53-4427-A21C-05260033154C}">
      <dsp:nvSpPr>
        <dsp:cNvPr id="0" name=""/>
        <dsp:cNvSpPr/>
      </dsp:nvSpPr>
      <dsp:spPr>
        <a:xfrm>
          <a:off x="7358608" y="447039"/>
          <a:ext cx="2873967" cy="464921"/>
        </a:xfrm>
        <a:prstGeom prst="rect">
          <a:avLst/>
        </a:prstGeom>
        <a:solidFill>
          <a:schemeClr val="accent1">
            <a:alpha val="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12700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000" kern="1200"/>
            <a:t>Add an event</a:t>
          </a:r>
        </a:p>
      </dsp:txBody>
      <dsp:txXfrm>
        <a:off x="7358608" y="447039"/>
        <a:ext cx="2873967" cy="464921"/>
      </dsp:txXfrm>
    </dsp:sp>
    <dsp:sp modelId="{BE780F76-669C-466B-B194-747B03A339DA}">
      <dsp:nvSpPr>
        <dsp:cNvPr id="0" name=""/>
        <dsp:cNvSpPr/>
      </dsp:nvSpPr>
      <dsp:spPr>
        <a:xfrm>
          <a:off x="7126148" y="447039"/>
          <a:ext cx="0" cy="1788160"/>
        </a:xfrm>
        <a:prstGeom prst="line">
          <a:avLst/>
        </a:prstGeom>
        <a:noFill/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945A84D-A6CB-4556-833A-12B280AB3FEF}">
      <dsp:nvSpPr>
        <dsp:cNvPr id="0" name=""/>
        <dsp:cNvSpPr/>
      </dsp:nvSpPr>
      <dsp:spPr>
        <a:xfrm>
          <a:off x="7071488" y="2181734"/>
          <a:ext cx="106931" cy="10693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24/3/layout/SimpleTimelineDefaultVariant">
  <dgm:title val="Simple Timeline"/>
  <dgm:desc val="Displays events in chronological order. Each event should have a date or name up to medium length and the option to add a description that can be medium or a bit longer in length."/>
  <dgm:catLst>
    <dgm:cat type="timeline" pri="500"/>
    <dgm:cat type="process" pri="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">
    <dgm:varLst>
      <dgm:chMax/>
      <dgm:chPref/>
      <dgm:animLvl val="lvl"/>
    </dgm:varLst>
    <dgm:alg type="composite"/>
    <dgm:shape xmlns:r="http://schemas.openxmlformats.org/officeDocument/2006/relationships" r:blip="">
      <dgm:adjLst/>
    </dgm:shape>
    <dgm:constrLst>
      <dgm:constr type="w" for="ch" forName="divider" refType="w"/>
      <dgm:constr type="h" for="ch" forName="divider"/>
      <dgm:constr type="ctrY" for="ch" forName="divider" refType="h" fact="0.5"/>
      <dgm:constr type="l" for="ch" forName="divider"/>
      <dgm:constr type="w" for="ch" forName="nodes" refType="w"/>
      <dgm:constr type="h" for="ch" forName="nodes" refType="h" fact="0.8"/>
      <dgm:constr type="ctrY" for="ch" forName="nodes" refType="h" fact="0.5"/>
    </dgm:constrLst>
    <dgm:layoutNode name="divider" styleLbl="alignAcc1">
      <dgm:alg type="sp"/>
      <dgm:choose name="ArrowShape">
        <dgm:if name="ArrowShapeLTR" func="var" arg="dir" op="equ" val="norm">
          <dgm:shape xmlns:r="http://schemas.openxmlformats.org/officeDocument/2006/relationships" type="line" r:blip="" zOrderOff="-1">
            <dgm:adjLst/>
            <dgm:extLst>
              <a:ext uri="{B698B0E9-8C71-41B9-8309-B3DCBF30829C}">
                <dgm1612:spPr xmlns:dgm1612="http://schemas.microsoft.com/office/drawing/2016/12/diagram">
                  <a:ln w="12050">
                    <a:solidFill>
                      <a:srgbClr val="000000"/>
                    </a:solidFill>
                    <a:tailEnd type="arrow" w="med" len="med"/>
                  </a:ln>
                </dgm1612:spPr>
              </a:ext>
            </dgm:extLst>
          </dgm:shape>
        </dgm:if>
        <dgm:else name="ArrowShapeRTL">
          <dgm:shape xmlns:r="http://schemas.openxmlformats.org/officeDocument/2006/relationships" type="line" r:blip="" zOrderOff="-1">
            <dgm:adjLst/>
            <dgm:extLst>
              <a:ext uri="{B698B0E9-8C71-41B9-8309-B3DCBF30829C}">
                <dgm1612:spPr xmlns:dgm1612="http://schemas.microsoft.com/office/drawing/2016/12/diagram">
                  <a:ln>
                    <a:solidFill>
                      <a:srgbClr val="000000"/>
                    </a:solidFill>
                    <a:headEnd type="arrow" w="med" len="med"/>
                  </a:ln>
                </dgm1612:spPr>
              </a:ext>
            </dgm:extLst>
          </dgm:shape>
        </dgm:else>
      </dgm:choose>
      <dgm:presOf/>
      <dgm:constrLst/>
      <dgm:ruleLst/>
    </dgm:layoutNode>
    <dgm:layoutNode name="nodes">
      <dgm:varLst>
        <dgm:chMax/>
        <dgm:chPref/>
        <dgm:animLvl val="lvl"/>
      </dgm:varLst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constrLst>
        <dgm:constr type="primFontSz" for="des" forName="L1TextContainer" val="20"/>
        <dgm:constr type="primFontSz" for="des" forName="L2TextContainer" refType="primFontSz" refFor="des" refForName="L1TextContainer" op="equ" fact="0.75"/>
        <dgm:constr type="w" for="ch" forName="composite" refType="w"/>
        <dgm:constr type="h" for="ch" forName="composite" refType="h"/>
        <dgm:constr type="w" for="ch" forName="spaceBetweenRectangles" refType="w" refFor="ch" refForName="composite" fact="-0.5"/>
        <dgm:constr type="w" for="ch" ptType="sibTrans" op="equ"/>
        <dgm:constr type="primFontSz" for="des" forName="L1TextContainer" op="equ"/>
        <dgm:constr type="primFontSz" for="des" forName="L2TextContainer" op="equ"/>
        <dgm:constr type="primFontSz" for="des" forName="L1TextContainer1" val="20"/>
        <dgm:constr type="primFontSz" for="des" forName="L2TextContainer1" refType="primFontSz" refFor="des" refForName="L1TextContainer1" op="equ" fact="0.75"/>
        <dgm:constr type="w" for="ch" forName="composite1" refType="w"/>
        <dgm:constr type="h" for="ch" forName="composite1" refType="h"/>
        <dgm:constr type="w" for="ch" forName="spaceBetweenRectangles1" refType="w" refFor="ch" refForName="composite1" fact="0.28"/>
        <dgm:constr type="primFontSz" for="des" forName="L1TextContainer1" op="equ"/>
        <dgm:constr type="primFontSz" for="des" forName="L2TextContainer1" op="equ"/>
      </dgm:constrLst>
      <dgm:choose name="LayoutBasedOnCountOfNodes">
        <dgm:if name="LessThanOrEqualToTwoNodes" axis="ch" ptType="node" func="cnt" op="lte" val="2">
          <dgm:forEach name="nodesForEach1" axis="ch" ptType="node">
            <dgm:layoutNode name="composite1">
              <dgm:alg type="composite"/>
              <dgm:shape xmlns:r="http://schemas.openxmlformats.org/officeDocument/2006/relationships" r:blip="">
                <dgm:adjLst/>
              </dgm:shape>
              <dgm:choose name="CaseForLayoutDirection1">
                <dgm:if name="CaseForLayoutDirectionLTR1" func="var" arg="dir" op="equ" val="norm">
                  <dgm:choose name="CaseForPlacingNodesAboveAndBelowDividerLTR1">
                    <dgm:if name="CaseForPlacingNodeAboveDividerLTR1" axis="self" ptType="node" func="posOdd" op="equ" val="1">
                      <dgm:constrLst>
                        <dgm:constr type="w" for="ch" forName="ConnectorPoint1" refType="h" refFor="ch" refForName="DropPinPlaceHolder1" fact="0.23"/>
                        <dgm:constr type="h" for="ch" forName="ConnectorPoint1" refType="h" refFor="ch" refForName="DropPinPlaceHolder1" fact="0.23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DropPinPlaceHolder1" refType="h" fact="0.13"/>
                        <dgm:constr type="h" for="ch" forName="DropPinPlaceHolder1" refType="h" fact="0.13"/>
                        <dgm:constr type="t" for="ch" forName="DropPinPlaceHolder1" refType="h" fact="0"/>
                        <dgm:constr type="l" for="ch" forName="DropPinPlaceHolder1" refType="w" fact="0"/>
                        <dgm:constr type="w" for="ch" forName="L2TextContainer1" refType="w" fact="0.83"/>
                        <dgm:constr type="l" for="ch" forName="L2TextContainer1" refType="r" refFor="ch" refForName="DropPinPlaceHolder1"/>
                        <dgm:constr type="t" for="ch" forName="L2TextContainer1" refType="b" refFor="ch" refForName="DropPinPlaceHolder1"/>
                        <dgm:constr type="b" for="ch" forName="L2TextContainer1" refType="h" fact="0.5"/>
                        <dgm:constr type="w" for="ch" forName="L1TextContainer1" refType="w" fact="0.83"/>
                        <dgm:constr type="l" for="ch" forName="L1TextContainer1" refType="r" refFor="ch" refForName="DropPinPlaceHolder1"/>
                        <dgm:constr type="b" for="ch" forName="L1TextContainer1" refType="b" refFor="ch" refForName="DropPinPlaceHolder1"/>
                        <dgm:constr type="t" for="ch" forName="L1TextContainer1" refType="t" refFor="ch" refForName="DropPinPlaceHolder1"/>
                        <dgm:constr type="w" for="ch" forName="ConnectLine1"/>
                        <dgm:constr type="ctrX" for="ch" forName="ConnectLine1" refType="ctrX" refFor="ch" refForName="DropPinPlaceHolder1"/>
                        <dgm:constr type="b" for="ch" forName="ConnectLine1" refType="h" fact="0.5"/>
                        <dgm:constr type="t" for="ch" forName="ConnectLine1" refType="b" refFor="ch" refForName="DropPinPlaceHolder1" fact="0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.5"/>
                      </dgm:constrLst>
                    </dgm:if>
                    <dgm:else name="CaseForPlacingNodeBelowDividerLTR1">
                      <dgm:constrLst>
                        <dgm:constr type="w" for="ch" forName="ConnectorPoint1" refType="h" refFor="ch" refForName="DropPinPlaceHolder1" fact="0.23"/>
                        <dgm:constr type="h" for="ch" forName="ConnectorPoint1" refType="h" refFor="ch" refForName="DropPinPlaceHolder1" fact="0.23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DropPinPlaceHolder1" refType="h" fact="0.13"/>
                        <dgm:constr type="h" for="ch" forName="DropPinPlaceHolder1" refType="h" fact="0.13"/>
                        <dgm:constr type="b" for="ch" forName="DropPinPlaceHolder1" refType="h"/>
                        <dgm:constr type="l" for="ch" forName="DropPinPlaceHolder1" refType="w" fact="0"/>
                        <dgm:constr type="w" for="ch" forName="L1TextContainer1" refType="w" fact="0.83"/>
                        <dgm:constr type="l" for="ch" forName="L1TextContainer1" refType="r" refFor="ch" refForName="DropPinPlaceHolder1"/>
                        <dgm:constr type="b" for="ch" forName="L1TextContainer1" refType="h" fact="0.55"/>
                        <dgm:constr type="t" for="ch" forName="L1TextContainer1" refType="h" fact="0.675"/>
                        <dgm:constr type="w" for="ch" forName="L2TextContainer1" refType="w" fact="0.83"/>
                        <dgm:constr type="l" for="ch" forName="L2TextContainer1" refType="r" refFor="ch" refForName="DropPinPlaceHolder1"/>
                        <dgm:constr type="b" for="ch" forName="L2TextContainer1" refType="b" refFor="ch" refForName="DropPinPlaceHolder1"/>
                        <dgm:constr type="t" for="ch" forName="L2TextContainer1" refType="h" fact="0.8"/>
                        <dgm:constr type="w" for="ch" forName="ConnectLine1"/>
                        <dgm:constr type="ctrX" for="ch" forName="ConnectLine1" refType="ctrX" refFor="ch" refForName="DropPinPlaceHolder1"/>
                        <dgm:constr type="t" for="ch" forName="ConnectLine1" refType="h" fact="0.5"/>
                        <dgm:constr type="b" for="ch" forName="ConnectLine1" refType="b" refFor="ch" refForName="DropPinPlaceHolder1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"/>
                      </dgm:constrLst>
                    </dgm:else>
                  </dgm:choose>
                </dgm:if>
                <dgm:else name="CaseForLayoutDirectionRTL1">
                  <dgm:choose name="CaseForPlacingNodesAboveAndBelowDividerRTL1">
                    <dgm:if name="CaseForPlacingNodeAboveDividerRTL1" axis="self" ptType="node" func="posOdd" op="equ" val="1">
                      <dgm:constrLst>
                        <dgm:constr type="w" for="ch" forName="ConnectorPoint1" refType="h" refFor="ch" refForName="DropPinPlaceHolder1" fact="0.23"/>
                        <dgm:constr type="h" for="ch" forName="ConnectorPoint1" refType="h" refFor="ch" refForName="DropPinPlaceHolder1" fact="0.23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DropPinPlaceHolder1" refType="h" fact="0.13"/>
                        <dgm:constr type="h" for="ch" forName="DropPinPlaceHolder1" refType="h" fact="0.13"/>
                        <dgm:constr type="t" for="ch" forName="DropPinPlaceHolder1" refType="h" fact="0"/>
                        <dgm:constr type="l" for="ch" forName="DropPinPlaceHolder1" refType="w" fact="0"/>
                        <dgm:constr type="w" for="ch" forName="L2TextContainer1" refType="w" fact="0.83"/>
                        <dgm:constr type="l" for="ch" forName="L2TextContainer1" refType="r" refFor="ch" refForName="DropPinPlaceHolder1"/>
                        <dgm:constr type="t" for="ch" forName="L2TextContainer1" refType="b" refFor="ch" refForName="DropPinPlaceHolder1"/>
                        <dgm:constr type="b" for="ch" forName="L2TextContainer1" refType="h" fact="0.5"/>
                        <dgm:constr type="w" for="ch" forName="L1TextContainer1" refType="w" fact="0.83"/>
                        <dgm:constr type="l" for="ch" forName="L1TextContainer1" refType="r" refFor="ch" refForName="DropPinPlaceHolder1"/>
                        <dgm:constr type="b" for="ch" forName="L1TextContainer1" refType="b" refFor="ch" refForName="DropPinPlaceHolder1"/>
                        <dgm:constr type="t" for="ch" forName="L1TextContainer1" refType="t" refFor="ch" refForName="DropPinPlaceHolder1"/>
                        <dgm:constr type="w" for="ch" forName="ConnectLine1"/>
                        <dgm:constr type="ctrX" for="ch" forName="ConnectLine1" refType="ctrX" refFor="ch" refForName="DropPinPlaceHolder1"/>
                        <dgm:constr type="b" for="ch" forName="ConnectLine1" refType="h" fact="0.5"/>
                        <dgm:constr type="t" for="ch" forName="ConnectLine1" refType="b" refFor="ch" refForName="DropPinPlaceHolder1" fact="0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.5"/>
                      </dgm:constrLst>
                    </dgm:if>
                    <dgm:else name="CaseForPlacingNodeBelowDividerRTL1">
                      <dgm:constrLst>
                        <dgm:constr type="w" for="ch" forName="ConnectorPoint1" refType="h" refFor="ch" refForName="DropPinPlaceHolder1" fact="0.23"/>
                        <dgm:constr type="h" for="ch" forName="ConnectorPoint1" refType="h" refFor="ch" refForName="DropPinPlaceHolder1" fact="0.23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DropPinPlaceHolder1" refType="h" fact="0.13"/>
                        <dgm:constr type="h" for="ch" forName="DropPinPlaceHolder1" refType="h" fact="0.13"/>
                        <dgm:constr type="b" for="ch" forName="DropPinPlaceHolder1" refType="h"/>
                        <dgm:constr type="l" for="ch" forName="DropPinPlaceHolder1" refType="w" fact="0"/>
                        <dgm:constr type="w" for="ch" forName="L1TextContainer1" refType="w" fact="0.83"/>
                        <dgm:constr type="l" for="ch" forName="L1TextContainer1" refType="r" refFor="ch" refForName="DropPinPlaceHolder1"/>
                        <dgm:constr type="b" for="ch" forName="L1TextContainer1" refType="h" fact="0.55"/>
                        <dgm:constr type="t" for="ch" forName="L1TextContainer1" refType="h" fact="0.675"/>
                        <dgm:constr type="w" for="ch" forName="L2TextContainer1" refType="w" fact="0.83"/>
                        <dgm:constr type="l" for="ch" forName="L2TextContainer1" refType="r" refFor="ch" refForName="DropPinPlaceHolder1"/>
                        <dgm:constr type="b" for="ch" forName="L2TextContainer1" refType="b" refFor="ch" refForName="DropPinPlaceHolder1"/>
                        <dgm:constr type="t" for="ch" forName="L2TextContainer1" refType="h" fact="0.8"/>
                        <dgm:constr type="w" for="ch" forName="ConnectLine1"/>
                        <dgm:constr type="ctrX" for="ch" forName="ConnectLine1" refType="ctrX" refFor="ch" refForName="DropPinPlaceHolder1"/>
                        <dgm:constr type="t" for="ch" forName="ConnectLine1" refType="h" fact="0.5"/>
                        <dgm:constr type="b" for="ch" forName="ConnectLine1" refType="b" refFor="ch" refForName="DropPinPlaceHolder1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"/>
                      </dgm:constrLst>
                    </dgm:else>
                  </dgm:choose>
                </dgm:else>
              </dgm:choose>
              <dgm:layoutNode name="ConnectorPoint1" styleLbl="lnNode1" moveWith="ConnectLine1">
                <dgm:alg type="sp"/>
                <dgm:shape xmlns:r="http://schemas.openxmlformats.org/officeDocument/2006/relationships" type="ellipse" r:blip="" zOrderOff="10">
                  <dgm:adjLst/>
                </dgm:shape>
                <dgm:presOf/>
                <dgm:constrLst>
                  <dgm:constr type="w" refType="h" op="equ"/>
                </dgm:constrLst>
              </dgm:layoutNode>
              <dgm:layoutNode name="DropPinPlaceHolder1">
                <dgm:alg type="composite"/>
                <dgm:shape xmlns:r="http://schemas.openxmlformats.org/officeDocument/2006/relationships" r:blip="">
                  <dgm:adjLst/>
                </dgm:shape>
                <dgm:constrLst>
                  <dgm:constr type="w" for="ch" forName="DropPin1" refType="w" fact="0"/>
                  <dgm:constr type="h" for="ch" forName="DropPin1" refType="h" fact="0"/>
                  <dgm:constr type="ctrX" for="ch" forName="DropPin1" refType="w" fact="0"/>
                  <dgm:constr type="ctrY" for="ch" forName="DropPin1" refType="h" fact="0"/>
                  <dgm:constr type="w" for="ch" forName="Ellipse1" refType="w" refFor="ch" refForName="DropPin1" fact="0"/>
                  <dgm:constr type="h" for="ch" forName="Ellipse1" refType="w" refFor="ch" refForName="DropPin1" fact="0"/>
                  <dgm:constr type="ctrX" for="ch" forName="Ellipse1" refType="ctrX" refFor="ch" refForName="DropPin1" fact="0"/>
                  <dgm:constr type="ctrY" for="ch" forName="Ellipse1" refType="ctrY" refFor="ch" refForName="DropPin1" fact="0"/>
                </dgm:constrLst>
                <dgm:layoutNode name="DropPin1" styleLbl="alignNode1">
                  <dgm:alg type="sp"/>
                  <dgm:choose name="CaseForPlacingTearDropAboveAndBelowDivider1">
                    <dgm:if name="CaseForPlacingTearDropAboveDivider1" axis="self" ptType="node" func="posOdd" op="equ" val="1">
                      <dgm:shape xmlns:r="http://schemas.openxmlformats.org/officeDocument/2006/relationships" rot="135" type="teardrop" r:blip="">
                        <dgm:adjLst>
                          <dgm:adj idx="1" val="1.15"/>
                        </dgm:adjLst>
                      </dgm:shape>
                    </dgm:if>
                    <dgm:else name="CaseForPlacingTearDropBelowDivider1">
                      <dgm:shape xmlns:r="http://schemas.openxmlformats.org/officeDocument/2006/relationships" rot="-45" type="teardrop" r:blip="">
                        <dgm:adjLst>
                          <dgm:adj idx="1" val="1.15"/>
                        </dgm:adjLst>
                      </dgm:shape>
                    </dgm:else>
                  </dgm:choose>
                  <dgm:presOf/>
                  <dgm:constrLst/>
                </dgm:layoutNode>
                <dgm:layoutNode name="Ellipse1" styleLbl="fgAcc1" moveWith="DropPin1">
                  <dgm:alg type="sp"/>
                  <dgm:shape xmlns:r="http://schemas.openxmlformats.org/officeDocument/2006/relationships" type="ellipse" r:blip="">
                    <dgm:adjLst/>
                    <dgm:extLst>
                      <a:ext uri="{B698B0E9-8C71-41B9-8309-B3DCBF30829C}">
                        <dgm1612:spPr xmlns:dgm1612="http://schemas.microsoft.com/office/drawing/2016/12/diagram">
                          <a:ln>
                            <a:noFill/>
                          </a:ln>
                        </dgm1612:spPr>
                      </a:ext>
                    </dgm:extLst>
                  </dgm:shape>
                  <dgm:presOf/>
                  <dgm:constrLst/>
                </dgm:layoutNode>
              </dgm:layoutNode>
              <dgm:layoutNode name="L2TextContainer1" styleLbl="revTx" moveWith="L1TextContainer">
                <dgm:varLst>
                  <dgm:bulletEnabled val="1"/>
                </dgm:varLst>
                <dgm:choose name="casesForTxtDirLogic1">
                  <dgm:if name="Name771" axis="self" ptType="node" func="posOdd" op="equ" val="1">
                    <dgm:alg type="tx">
                      <dgm:param type="txAnchorVert" val="t"/>
                      <dgm:param type="parTxLTRAlign" val="l"/>
                      <dgm:param type="parTxRTLAlign" val="l"/>
                      <dgm:param type="txAnchorVertCh" val="t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/>
                      <dgm:constr type="tMarg" refType="primFontSz" fact="0.5"/>
                      <dgm:constr type="bMarg" refType="primFontSz" fact="0.75"/>
                    </dgm:constrLst>
                  </dgm:if>
                  <dgm:else name="Name881">
                    <dgm:alg type="tx">
                      <dgm:param type="txAnchorVert" val="t"/>
                      <dgm:param type="parTxLTRAlign" val="l"/>
                      <dgm:param type="parTxRTLAlign" val="l"/>
                      <dgm:param type="txAnchorVertCh" val="t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 refType="primFontSz" fact="0.75"/>
                      <dgm:constr type="tMarg" refType="primFontSz" fact="0.75"/>
                      <dgm:constr type="bMarg" refType="primFontSz" fact="0.5"/>
                    </dgm:constrLst>
                  </dgm:else>
                </dgm:choose>
                <dgm:shape xmlns:r="http://schemas.openxmlformats.org/officeDocument/2006/relationships" type="rect" r:blip="">
                  <dgm:adjLst/>
                </dgm:shape>
                <dgm:presOf axis="des" ptType="node"/>
                <dgm:ruleLst>
                  <dgm:rule type="primFontSz" val="16" fact="NaN" max="NaN"/>
                </dgm:ruleLst>
              </dgm:layoutNode>
              <dgm:layoutNode name="L1TextContainer1" styleLbl="alignNode1">
                <dgm:varLst>
                  <dgm:chMax val="1"/>
                  <dgm:chPref val="1"/>
                  <dgm:bulletEnabled val="1"/>
                </dgm:varLst>
                <dgm:alg type="tx">
                  <dgm:param type="txAnchorVert" val="mid"/>
                  <dgm:param type="parTxLTRAlign" val="l"/>
                  <dgm:param type="parTxRTLAlign" val="l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lMarg"/>
                  <dgm:constr type="rMarg" refType="primFontSz" fact="0.5"/>
                  <dgm:constr type="tMarg"/>
                  <dgm:constr type="bMarg"/>
                </dgm:constrLst>
                <dgm:ruleLst>
                  <dgm:rule type="primFontSz" val="20" fact="NaN" max="NaN"/>
                </dgm:ruleLst>
              </dgm:layoutNode>
              <dgm:layoutNode name="ConnectLine1" styleLbl="sibTrans1D1">
                <dgm:alg type="sp"/>
                <dgm:shape xmlns:r="http://schemas.openxmlformats.org/officeDocument/2006/relationships" type="line" r:blip="">
                  <dgm:adjLst/>
                </dgm:shape>
                <dgm:presOf/>
                <dgm:constrLst/>
              </dgm:layoutNode>
              <dgm:layoutNode name="EmptyPlaceHolder1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</dgm:layoutNode>
            </dgm:layoutNode>
            <dgm:forEach name="Name281" axis="followSib" ptType="sibTrans" cnt="1">
              <dgm:layoutNode name="spaceBetweenRectangles1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forEach>
          </dgm:forEach>
        </dgm:if>
        <dgm:else name="MoreThanTwoNodes">
          <dgm:forEach name="nodesForEach" axis="ch" ptType="node">
            <dgm:layoutNode name="composite">
              <dgm:alg type="composite"/>
              <dgm:shape xmlns:r="http://schemas.openxmlformats.org/officeDocument/2006/relationships" r:blip="">
                <dgm:adjLst/>
              </dgm:shape>
              <dgm:choose name="CaseForLayoutDirection">
                <dgm:if name="CaseForLayoutDirectionLTR" func="var" arg="dir" op="equ" val="norm">
                  <dgm:choose name="CaseForPlacingNodesAboveAndBelowDividerLTR">
                    <dgm:if name="CaseForPlacingNodeAboveDividerLTR" axis="self" ptType="node" func="posOdd" op="equ" val="1">
                      <dgm:constrLst>
                        <dgm:constr type="w" for="ch" forName="ConnectorPoint" refType="h" refFor="ch" refForName="DropPinPlaceHolder" fact="0.23"/>
                        <dgm:constr type="h" for="ch" forName="ConnectorPoint" refType="h" refFor="ch" refForName="DropPinPlaceHolder" fact="0.23"/>
                        <dgm:constr type="ctrX" for="ch" forName="ConnectorPoint" refType="ctrX" refFor="ch" refForName="ConnectLine"/>
                        <dgm:constr type="ctrY" for="ch" forName="ConnectorPoint" refType="h" fact="0.5"/>
                        <dgm:constr type="w" for="ch" forName="DropPinPlaceHolder" refType="h" fact="0.13"/>
                        <dgm:constr type="h" for="ch" forName="DropPinPlaceHolder" refType="h" fact="0.13"/>
                        <dgm:constr type="t" for="ch" forName="DropPinPlaceHolder" refType="h" fact="0"/>
                        <dgm:constr type="l" for="ch" forName="DropPinPlaceHolder" refType="w" fact="0"/>
                        <dgm:constr type="w" for="ch" forName="L2TextContainer" refType="w" fact="0.83"/>
                        <dgm:constr type="l" for="ch" forName="L2TextContainer" refType="r" refFor="ch" refForName="DropPinPlaceHolder"/>
                        <dgm:constr type="t" for="ch" forName="L2TextContainer" refType="b" refFor="ch" refForName="DropPinPlaceHolder"/>
                        <dgm:constr type="b" for="ch" forName="L2TextContainer" refType="h" fact="0.5"/>
                        <dgm:constr type="w" for="ch" forName="L1TextContainer" refType="w" fact="0.83"/>
                        <dgm:constr type="l" for="ch" forName="L1TextContainer" refType="r" refFor="ch" refForName="DropPinPlaceHolder"/>
                        <dgm:constr type="b" for="ch" forName="L1TextContainer" refType="b" refFor="ch" refForName="DropPinPlaceHolder"/>
                        <dgm:constr type="t" for="ch" forName="L1TextContainer" refType="t" refFor="ch" refForName="DropPinPlaceHolder"/>
                        <dgm:constr type="w" for="ch" forName="ConnectLine" fact="2"/>
                        <dgm:constr type="ctrX" for="ch" forName="ConnectLine" refType="ctrX" refFor="ch" refForName="DropPinPlaceHolder"/>
                        <dgm:constr type="b" for="ch" forName="ConnectLine" refType="h" fact="0.5"/>
                        <dgm:constr type="t" for="ch" forName="ConnectLine" refType="b" refFor="ch" refForName="DropPinPlaceHolder" fact="0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.5"/>
                      </dgm:constrLst>
                    </dgm:if>
                    <dgm:else name="CaseForPlacingNodeBelowDividerLTR">
                      <dgm:constrLst>
                        <dgm:constr type="w" for="ch" forName="ConnectorPoint" refType="h" refFor="ch" refForName="DropPinPlaceHolder" fact="0.23"/>
                        <dgm:constr type="h" for="ch" forName="ConnectorPoint" refType="h" refFor="ch" refForName="DropPinPlaceHolder" fact="0.23"/>
                        <dgm:constr type="ctrX" for="ch" forName="ConnectorPoint" refType="ctrX" refFor="ch" refForName="ConnectLine"/>
                        <dgm:constr type="ctrY" for="ch" forName="ConnectorPoint" refType="h" fact="0.5"/>
                        <dgm:constr type="w" for="ch" forName="DropPinPlaceHolder" refType="h" fact="0.13"/>
                        <dgm:constr type="h" for="ch" forName="DropPinPlaceHolder" refType="h" fact="0.13"/>
                        <dgm:constr type="b" for="ch" forName="DropPinPlaceHolder" refType="h"/>
                        <dgm:constr type="l" for="ch" forName="DropPinPlaceHolder" refType="w" fact="0"/>
                        <dgm:constr type="w" for="ch" forName="L1TextContainer" refType="w" fact="0.83"/>
                        <dgm:constr type="l" for="ch" forName="L1TextContainer" refType="r" refFor="ch" refForName="DropPinPlaceHolder"/>
                        <dgm:constr type="b" for="ch" forName="L1TextContainer" refType="h" fact="0.55"/>
                        <dgm:constr type="t" for="ch" forName="L1TextContainer" refType="h" fact="0.675"/>
                        <dgm:constr type="w" for="ch" forName="L2TextContainer" refType="w" fact="0.83"/>
                        <dgm:constr type="l" for="ch" forName="L2TextContainer" refType="r" refFor="ch" refForName="DropPinPlaceHolder"/>
                        <dgm:constr type="b" for="ch" forName="L2TextContainer" refType="b" refFor="ch" refForName="DropPinPlaceHolder"/>
                        <dgm:constr type="t" for="ch" forName="L2TextContainer" refType="h" fact="0.8"/>
                        <dgm:constr type="w" for="ch" forName="ConnectLine"/>
                        <dgm:constr type="ctrX" for="ch" forName="ConnectLine" refType="ctrX" refFor="ch" refForName="DropPinPlaceHolder"/>
                        <dgm:constr type="t" for="ch" forName="ConnectLine" refType="h" fact="0.5"/>
                        <dgm:constr type="b" for="ch" forName="ConnectLine" refType="b" refFor="ch" refForName="DropPinPlaceHolder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"/>
                      </dgm:constrLst>
                    </dgm:else>
                  </dgm:choose>
                </dgm:if>
                <dgm:else name="CaseForLayoutDirectionRTL">
                  <dgm:choose name="CaseForPlacingNodesAboveAndBelowDividerRTL">
                    <dgm:if name="CaseForPlacingNodeAboveDividerRTL" axis="self" ptType="node" func="posOdd" op="equ" val="1">
                      <dgm:constrLst>
                        <dgm:constr type="w" for="ch" forName="ConnectorPoint" refType="h" refFor="ch" refForName="DropPinPlaceHolder" fact="0.23"/>
                        <dgm:constr type="h" for="ch" forName="ConnectorPoint" refType="h" refFor="ch" refForName="DropPinPlaceHolder" fact="0.23"/>
                        <dgm:constr type="ctrX" for="ch" forName="ConnectorPoint" refType="ctrX" refFor="ch" refForName="DropPinPlaceHolder"/>
                        <dgm:constr type="ctrY" for="ch" forName="ConnectorPoint" refType="h" fact="0.5"/>
                        <dgm:constr type="w" for="ch" forName="DropPinPlaceHolder" refType="h" fact="0.13"/>
                        <dgm:constr type="h" for="ch" forName="DropPinPlaceHolder" refType="h" fact="0.13"/>
                        <dgm:constr type="t" for="ch" forName="DropPinPlaceHolder" refType="h" fact="0"/>
                        <dgm:constr type="l" for="ch" forName="DropPinPlaceHolder" refType="w" fact="0"/>
                        <dgm:constr type="w" for="ch" forName="L2TextContainer" refType="w" fact="0.83"/>
                        <dgm:constr type="l" for="ch" forName="L2TextContainer" refType="r" refFor="ch" refForName="DropPinPlaceHolder"/>
                        <dgm:constr type="t" for="ch" forName="L2TextContainer" refType="b" refFor="ch" refForName="DropPinPlaceHolder"/>
                        <dgm:constr type="b" for="ch" forName="L2TextContainer" refType="h" fact="0.5"/>
                        <dgm:constr type="w" for="ch" forName="L1TextContainer" refType="w" fact="0.83"/>
                        <dgm:constr type="l" for="ch" forName="L1TextContainer" refType="r" refFor="ch" refForName="DropPinPlaceHolder"/>
                        <dgm:constr type="b" for="ch" forName="L1TextContainer" refType="b" refFor="ch" refForName="DropPinPlaceHolder"/>
                        <dgm:constr type="t" for="ch" forName="L1TextContainer" refType="t" refFor="ch" refForName="DropPinPlaceHolder"/>
                        <dgm:constr type="w" for="ch" forName="ConnectLine"/>
                        <dgm:constr type="ctrX" for="ch" forName="ConnectLine" refType="ctrX" refFor="ch" refForName="DropPinPlaceHolder"/>
                        <dgm:constr type="b" for="ch" forName="ConnectLine" refType="h" fact="0.5"/>
                        <dgm:constr type="t" for="ch" forName="ConnectLine" refType="b" refFor="ch" refForName="DropPinPlaceHolder" fact="0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.5"/>
                      </dgm:constrLst>
                    </dgm:if>
                    <dgm:else name="CaseForPlacingNodeBelowDividerRTL">
                      <dgm:constrLst>
                        <dgm:constr type="w" for="ch" forName="ConnectorPoint" refType="h" refFor="ch" refForName="DropPinPlaceHolder" fact="0.23"/>
                        <dgm:constr type="h" for="ch" forName="ConnectorPoint" refType="h" refFor="ch" refForName="DropPinPlaceHolder" fact="0.23"/>
                        <dgm:constr type="ctrX" for="ch" forName="ConnectorPoint" refType="ctrX" refFor="ch" refForName="DropPinPlaceHolder"/>
                        <dgm:constr type="ctrY" for="ch" forName="ConnectorPoint" refType="h" fact="0.5"/>
                        <dgm:constr type="w" for="ch" forName="DropPinPlaceHolder" refType="h" fact="0.13"/>
                        <dgm:constr type="h" for="ch" forName="DropPinPlaceHolder" refType="h" fact="0.13"/>
                        <dgm:constr type="b" for="ch" forName="DropPinPlaceHolder" refType="h"/>
                        <dgm:constr type="l" for="ch" forName="DropPinPlaceHolder" refType="w" fact="0"/>
                        <dgm:constr type="w" for="ch" forName="L1TextContainer" refType="w" fact="0.83"/>
                        <dgm:constr type="l" for="ch" forName="L1TextContainer" refType="r" refFor="ch" refForName="DropPinPlaceHolder"/>
                        <dgm:constr type="b" for="ch" forName="L1TextContainer" refType="h" fact="0.55"/>
                        <dgm:constr type="t" for="ch" forName="L1TextContainer" refType="h" fact="0.675"/>
                        <dgm:constr type="w" for="ch" forName="L2TextContainer" refType="w" fact="0.83"/>
                        <dgm:constr type="l" for="ch" forName="L2TextContainer" refType="r" refFor="ch" refForName="DropPinPlaceHolder"/>
                        <dgm:constr type="b" for="ch" forName="L2TextContainer" refType="b" refFor="ch" refForName="DropPinPlaceHolder"/>
                        <dgm:constr type="t" for="ch" forName="L2TextContainer" refType="h" fact="0.8"/>
                        <dgm:constr type="w" for="ch" forName="ConnectLine"/>
                        <dgm:constr type="ctrX" for="ch" forName="ConnectLine" refType="ctrX" refFor="ch" refForName="DropPinPlaceHolder"/>
                        <dgm:constr type="t" for="ch" forName="ConnectLine" refType="h" fact="0.5"/>
                        <dgm:constr type="b" for="ch" forName="ConnectLine" refType="b" refFor="ch" refForName="DropPinPlaceHolder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"/>
                      </dgm:constrLst>
                    </dgm:else>
                  </dgm:choose>
                </dgm:else>
              </dgm:choose>
              <dgm:layoutNode name="ConnectorPoint" styleLbl="lnNode1" moveWith="ConnectLine">
                <dgm:alg type="sp"/>
                <dgm:shape xmlns:r="http://schemas.openxmlformats.org/officeDocument/2006/relationships" type="ellipse" r:blip="" zOrderOff="10">
                  <dgm:adjLst/>
                  <dgm:extLst>
                    <a:ext uri="{B698B0E9-8C71-41B9-8309-B3DCBF30829C}">
                      <dgm1612:spPr xmlns:dgm1612="http://schemas.microsoft.com/office/drawing/2016/12/diagram">
                        <a:ln w="6350"/>
                      </dgm1612:spPr>
                    </a:ext>
                  </dgm:extLst>
                </dgm:shape>
                <dgm:presOf/>
                <dgm:constrLst>
                  <dgm:constr type="w" refType="h" op="equ"/>
                </dgm:constrLst>
              </dgm:layoutNode>
              <dgm:layoutNode name="DropPinPlaceHolder">
                <dgm:alg type="composite"/>
                <dgm:shape xmlns:r="http://schemas.openxmlformats.org/officeDocument/2006/relationships" r:blip="">
                  <dgm:adjLst/>
                </dgm:shape>
                <dgm:constrLst>
                  <dgm:constr type="w" for="ch" forName="DropPin" refType="w" fact="0"/>
                  <dgm:constr type="h" for="ch" forName="DropPin" refType="h" fact="0"/>
                  <dgm:constr type="ctrX" for="ch" forName="DropPin" refType="w" fact="0"/>
                  <dgm:constr type="ctrY" for="ch" forName="DropPin" refType="h" fact="0"/>
                  <dgm:constr type="w" for="ch" forName="Ellipse" refType="w" refFor="ch" refForName="DropPin" fact="0"/>
                  <dgm:constr type="h" for="ch" forName="Ellipse" refType="w" refFor="ch" refForName="DropPin" fact="0"/>
                  <dgm:constr type="ctrX" for="ch" forName="Ellipse" refType="ctrX" refFor="ch" refForName="DropPin" fact="0"/>
                  <dgm:constr type="ctrY" for="ch" forName="Ellipse" refType="ctrY" refFor="ch" refForName="DropPin" fact="0"/>
                </dgm:constrLst>
                <dgm:layoutNode name="DropPin" styleLbl="alignNode1">
                  <dgm:alg type="sp"/>
                  <dgm:choose name="CaseForPlacingTearDropAboveAndBelowDivider">
                    <dgm:if name="CaseForPlacingTearDropAboveDivider" axis="self" ptType="node" func="posOdd" op="equ" val="1">
                      <dgm:shape xmlns:r="http://schemas.openxmlformats.org/officeDocument/2006/relationships" rot="135" type="teardrop" r:blip="">
                        <dgm:adjLst>
                          <dgm:adj idx="1" val="1.15"/>
                        </dgm:adjLst>
                      </dgm:shape>
                    </dgm:if>
                    <dgm:else name="CaseForPlacingTearDropBelowDivider">
                      <dgm:shape xmlns:r="http://schemas.openxmlformats.org/officeDocument/2006/relationships" rot="-45" type="teardrop" r:blip="">
                        <dgm:adjLst>
                          <dgm:adj idx="1" val="1.15"/>
                        </dgm:adjLst>
                      </dgm:shape>
                    </dgm:else>
                  </dgm:choose>
                  <dgm:presOf/>
                  <dgm:constrLst/>
                </dgm:layoutNode>
                <dgm:layoutNode name="Ellipse" styleLbl="fgAcc1" moveWith="DropPin">
                  <dgm:alg type="sp"/>
                  <dgm:shape xmlns:r="http://schemas.openxmlformats.org/officeDocument/2006/relationships" type="ellipse" r:blip="">
                    <dgm:adjLst/>
                    <dgm:extLst>
                      <a:ext uri="{B698B0E9-8C71-41B9-8309-B3DCBF30829C}">
                        <dgm1612:spPr xmlns:dgm1612="http://schemas.microsoft.com/office/drawing/2016/12/diagram">
                          <a:ln>
                            <a:noFill/>
                          </a:ln>
                        </dgm1612:spPr>
                      </a:ext>
                    </dgm:extLst>
                  </dgm:shape>
                  <dgm:presOf/>
                  <dgm:constrLst/>
                </dgm:layoutNode>
              </dgm:layoutNode>
              <dgm:layoutNode name="L2TextContainer" styleLbl="revTx" moveWith="L1TextContainer">
                <dgm:varLst>
                  <dgm:bulletEnabled val="1"/>
                </dgm:varLst>
                <dgm:choose name="casesForTxtDirLogic">
                  <dgm:if name="Name77" axis="self" ptType="node" func="posOdd" op="equ" val="1">
                    <dgm:alg type="tx">
                      <dgm:param type="txAnchorVert" val="t"/>
                      <dgm:param type="parTxLTRAlign" val="l"/>
                      <dgm:param type="parTxRTLAlign" val="l"/>
                      <dgm:param type="txAnchorVertCh" val="t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 refType="primFontSz" fact="0.5"/>
                      <dgm:constr type="tMarg" refType="primFontSz" fact="0.5"/>
                      <dgm:constr type="bMarg" refType="primFontSz" fact="0.75"/>
                    </dgm:constrLst>
                  </dgm:if>
                  <dgm:else name="Name88">
                    <dgm:alg type="tx">
                      <dgm:param type="txAnchorVert" val="t"/>
                      <dgm:param type="parTxLTRAlign" val="l"/>
                      <dgm:param type="parTxRTLAlign" val="l"/>
                      <dgm:param type="txAnchorVertCh" val="t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 refType="primFontSz" fact="0.75"/>
                      <dgm:constr type="tMarg" refType="primFontSz" fact="0.75"/>
                      <dgm:constr type="bMarg" refType="primFontSz" fact="0.5"/>
                    </dgm:constrLst>
                  </dgm:else>
                </dgm:choose>
                <dgm:shape xmlns:r="http://schemas.openxmlformats.org/officeDocument/2006/relationships" type="rect" r:blip="">
                  <dgm:adjLst/>
                </dgm:shape>
                <dgm:presOf axis="des" ptType="node"/>
                <dgm:ruleLst>
                  <dgm:rule type="primFontSz" val="16" fact="NaN" max="NaN"/>
                </dgm:ruleLst>
              </dgm:layoutNode>
              <dgm:layoutNode name="L1TextContainer" styleLbl="alignNode1">
                <dgm:varLst>
                  <dgm:chMax val="1"/>
                  <dgm:chPref val="1"/>
                  <dgm:bulletEnabled val="1"/>
                </dgm:varLst>
                <dgm:alg type="tx">
                  <dgm:param type="txAnchorVert" val="mid"/>
                  <dgm:param type="parTxLTRAlign" val="l"/>
                  <dgm:param type="parTxRTLAlign" val="l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lMarg"/>
                  <dgm:constr type="rMarg" refType="primFontSz" fact="0.5"/>
                  <dgm:constr type="tMarg"/>
                  <dgm:constr type="bMarg"/>
                </dgm:constrLst>
                <dgm:ruleLst>
                  <dgm:rule type="primFontSz" val="20" fact="NaN" max="NaN"/>
                </dgm:ruleLst>
              </dgm:layoutNode>
              <dgm:layoutNode name="ConnectLine" styleLbl="sibTrans1D1">
                <dgm:alg type="sp"/>
                <dgm:shape xmlns:r="http://schemas.openxmlformats.org/officeDocument/2006/relationships" type="line" r:blip="">
                  <dgm:adjLst/>
                </dgm:shape>
                <dgm:presOf/>
                <dgm:constrLst/>
              </dgm:layoutNode>
              <dgm:layoutNode name="EmptyPlaceHolder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</dgm:layoutNode>
            </dgm:layoutNode>
            <dgm:forEach name="Name28" axis="followSib" ptType="sibTrans" cnt="1">
              <dgm:layoutNode name="spaceBetweenRectangles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forEach>
          </dgm:forEach>
        </dgm:else>
      </dgm:choose>
    </dgm:layoutNode>
  </dgm:layoutNode>
  <dgm:extLst>
    <a:ext uri="{68A01E43-0DF5-4B5B-8FA6-DAF915123BFB}">
      <dgm1612:lstStyle xmlns:dgm1612="http://schemas.microsoft.com/office/drawing/2016/12/diagram">
        <a:lvl1pPr>
          <a:defRPr b="1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54C6E1-AF92-4FB7-A013-0B520EBC30AE}" type="datetimeFigureOut">
              <a:rPr lang="en-US"/>
              <a:t>10/20/2025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52D9BF-D574-4807-B36C-9E2A025BE82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3067921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C10850-0874-4A61-99B4-D613C5E8D9EA}" type="datetimeFigureOut">
              <a:rPr lang="en-US"/>
              <a:t>10/20/2025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11EC53-F507-411E-9ADC-FBCFECE09D3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58182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11EC53-F507-411E-9ADC-FBCFECE09D3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6440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F3E0C2-F912-0BCC-DC7A-A55B4335A9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901F57C-6DD1-74AF-9E55-3406F8328DD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4590842-A2CB-A858-43A4-80CC4A39BC0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5020CA-C43A-B357-69C0-F81EA3ACEF5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11EC53-F507-411E-9ADC-FBCFECE09D3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8357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68246" y="4063998"/>
            <a:ext cx="9220200" cy="10160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2800">
                <a:solidFill>
                  <a:schemeClr val="bg2"/>
                </a:solidFill>
              </a:defRPr>
            </a:lvl1pPr>
            <a:lvl2pPr marL="6094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9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4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9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A0304D9-FF1A-EB7A-67B0-2FBDBC9CB0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893EEF58-162C-492C-4B92-1E49591336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9FD5C-6381-4120-B02A-8BC753D4E483}" type="datetime1">
              <a:rPr lang="en-US" smtClean="0"/>
              <a:t>10/20/2025</a:t>
            </a:fld>
            <a:endParaRPr lang="en-US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4FE41815-FA49-3370-86A0-BED977B9E0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CC24D3C8-977E-DAA1-44B9-281864F0F9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800"/>
            </a:lvl1pPr>
          </a:lstStyle>
          <a:p>
            <a:fld id="{E5FD5434-F838-4DD4-A17B-1CB1A1850DF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0" orient="horz" pos="2160" userDrawn="1">
          <p15:clr>
            <a:srgbClr val="FBAE40"/>
          </p15:clr>
        </p15:guide>
        <p15:guide id="1" pos="3839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69803AF-0228-C9BB-8215-C7EF08DFE7C3}"/>
              </a:ext>
            </a:extLst>
          </p:cNvPr>
          <p:cNvSpPr/>
          <p:nvPr userDrawn="1"/>
        </p:nvSpPr>
        <p:spPr>
          <a:xfrm>
            <a:off x="0" y="6019800"/>
            <a:ext cx="12188825" cy="838200"/>
          </a:xfrm>
          <a:prstGeom prst="rect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" name="Picture 9" descr="A brain and gear symbol&#10;&#10;AI-generated content may be incorrect.">
            <a:extLst>
              <a:ext uri="{FF2B5EF4-FFF2-40B4-BE49-F238E27FC236}">
                <a16:creationId xmlns:a16="http://schemas.microsoft.com/office/drawing/2014/main" id="{396B12FD-59AE-F0B1-3A69-1CE3E78B072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7696" y="6032500"/>
            <a:ext cx="553528" cy="838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99134" y="1905000"/>
            <a:ext cx="5180251" cy="1727200"/>
          </a:xfrm>
        </p:spPr>
        <p:txBody>
          <a:bodyPr anchor="b" anchorCtr="0">
            <a:normAutofit/>
          </a:bodyPr>
          <a:lstStyle>
            <a:lvl1pPr algn="l">
              <a:defRPr sz="32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0" y="-1115"/>
            <a:ext cx="6093594" cy="60082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 sz="2400" dirty="0"/>
          </a:p>
        </p:txBody>
      </p:sp>
      <p:sp>
        <p:nvSpPr>
          <p:cNvPr id="3" name="Picture Placeholder 2" descr="An empty placeholder to add an image. Click on the placeholder and select the image that you wish to add."/>
          <p:cNvSpPr>
            <a:spLocks noGrp="1"/>
          </p:cNvSpPr>
          <p:nvPr>
            <p:ph type="pic" idx="1"/>
          </p:nvPr>
        </p:nvSpPr>
        <p:spPr>
          <a:xfrm>
            <a:off x="379412" y="722243"/>
            <a:ext cx="5077859" cy="5126107"/>
          </a:xfrm>
          <a:noFill/>
          <a:ln w="9525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 algn="ctr">
              <a:buNone/>
              <a:defRPr sz="2700"/>
            </a:lvl1pPr>
            <a:lvl2pPr marL="609493" indent="0">
              <a:buNone/>
              <a:defRPr sz="3700"/>
            </a:lvl2pPr>
            <a:lvl3pPr marL="1218987" indent="0">
              <a:buNone/>
              <a:defRPr sz="3200"/>
            </a:lvl3pPr>
            <a:lvl4pPr marL="1828480" indent="0">
              <a:buNone/>
              <a:defRPr sz="2700"/>
            </a:lvl4pPr>
            <a:lvl5pPr marL="2437972" indent="0">
              <a:buNone/>
              <a:defRPr sz="2700"/>
            </a:lvl5pPr>
            <a:lvl6pPr marL="3047466" indent="0">
              <a:buNone/>
              <a:defRPr sz="2700"/>
            </a:lvl6pPr>
            <a:lvl7pPr marL="3656960" indent="0">
              <a:buNone/>
              <a:defRPr sz="2700"/>
            </a:lvl7pPr>
            <a:lvl8pPr marL="4266453" indent="0">
              <a:buNone/>
              <a:defRPr sz="2700"/>
            </a:lvl8pPr>
            <a:lvl9pPr marL="4875947" indent="0">
              <a:buNone/>
              <a:defRPr sz="2700"/>
            </a:lvl9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99134" y="3733800"/>
            <a:ext cx="5180251" cy="1727200"/>
          </a:xfrm>
        </p:spPr>
        <p:txBody>
          <a:bodyPr>
            <a:normAutofit/>
          </a:bodyPr>
          <a:lstStyle>
            <a:lvl1pPr marL="0" indent="0">
              <a:spcBef>
                <a:spcPts val="1600"/>
              </a:spcBef>
              <a:buNone/>
              <a:defRPr sz="2000">
                <a:solidFill>
                  <a:schemeClr val="tx1"/>
                </a:solidFill>
              </a:defRPr>
            </a:lvl1pPr>
            <a:lvl2pPr marL="609493" indent="0">
              <a:buNone/>
              <a:defRPr sz="1600"/>
            </a:lvl2pPr>
            <a:lvl3pPr marL="1218987" indent="0">
              <a:buNone/>
              <a:defRPr sz="1300"/>
            </a:lvl3pPr>
            <a:lvl4pPr marL="1828480" indent="0">
              <a:buNone/>
              <a:defRPr sz="1200"/>
            </a:lvl4pPr>
            <a:lvl5pPr marL="2437972" indent="0">
              <a:buNone/>
              <a:defRPr sz="1200"/>
            </a:lvl5pPr>
            <a:lvl6pPr marL="3047466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EAD72-0D1B-4E98-91B2-0BF712B705F4}" type="datetime1">
              <a:rPr lang="en-US" smtClean="0"/>
              <a:t>10/20/2025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D5434-F838-4DD4-A17B-1CB1A1850DF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990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lternate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6CE60FB8-0FC3-1A6E-2F81-818A248B3C1A}"/>
              </a:ext>
            </a:extLst>
          </p:cNvPr>
          <p:cNvSpPr/>
          <p:nvPr userDrawn="1"/>
        </p:nvSpPr>
        <p:spPr>
          <a:xfrm>
            <a:off x="0" y="6019800"/>
            <a:ext cx="12188825" cy="838200"/>
          </a:xfrm>
          <a:prstGeom prst="rect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" name="Picture 9" descr="A brain and gear symbol&#10;&#10;AI-generated content may be incorrect.">
            <a:extLst>
              <a:ext uri="{FF2B5EF4-FFF2-40B4-BE49-F238E27FC236}">
                <a16:creationId xmlns:a16="http://schemas.microsoft.com/office/drawing/2014/main" id="{D831F7FD-83D2-723D-6631-946D26A0A5D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7696" y="6032500"/>
            <a:ext cx="553528" cy="838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1163" y="482600"/>
            <a:ext cx="3961368" cy="1422400"/>
          </a:xfrm>
        </p:spPr>
        <p:txBody>
          <a:bodyPr anchor="b" anchorCtr="0">
            <a:normAutofit/>
          </a:bodyPr>
          <a:lstStyle>
            <a:lvl1pPr algn="l">
              <a:defRPr sz="32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0" y="-1115"/>
            <a:ext cx="7618016" cy="60209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 sz="2400"/>
          </a:p>
        </p:txBody>
      </p:sp>
      <p:sp>
        <p:nvSpPr>
          <p:cNvPr id="3" name="Picture Placeholder 2" descr="An empty placeholder to add an image. Click on the placeholder and select the image that you wish to add."/>
          <p:cNvSpPr>
            <a:spLocks noGrp="1"/>
          </p:cNvSpPr>
          <p:nvPr>
            <p:ph type="pic" idx="1"/>
          </p:nvPr>
        </p:nvSpPr>
        <p:spPr>
          <a:xfrm>
            <a:off x="406294" y="152400"/>
            <a:ext cx="6703856" cy="5384798"/>
          </a:xfrm>
          <a:noFill/>
          <a:ln w="9525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 algn="ctr">
              <a:buNone/>
              <a:defRPr sz="2700"/>
            </a:lvl1pPr>
            <a:lvl2pPr marL="609493" indent="0">
              <a:buNone/>
              <a:defRPr sz="3700"/>
            </a:lvl2pPr>
            <a:lvl3pPr marL="1218987" indent="0">
              <a:buNone/>
              <a:defRPr sz="3200"/>
            </a:lvl3pPr>
            <a:lvl4pPr marL="1828480" indent="0">
              <a:buNone/>
              <a:defRPr sz="2700"/>
            </a:lvl4pPr>
            <a:lvl5pPr marL="2437972" indent="0">
              <a:buNone/>
              <a:defRPr sz="2700"/>
            </a:lvl5pPr>
            <a:lvl6pPr marL="3047466" indent="0">
              <a:buNone/>
              <a:defRPr sz="2700"/>
            </a:lvl6pPr>
            <a:lvl7pPr marL="3656960" indent="0">
              <a:buNone/>
              <a:defRPr sz="2700"/>
            </a:lvl7pPr>
            <a:lvl8pPr marL="4266453" indent="0">
              <a:buNone/>
              <a:defRPr sz="2700"/>
            </a:lvl8pPr>
            <a:lvl9pPr marL="4875947" indent="0">
              <a:buNone/>
              <a:defRPr sz="2700"/>
            </a:lvl9pPr>
          </a:lstStyle>
          <a:p>
            <a:r>
              <a:rPr lang="en-US" dirty="0"/>
              <a:t>Click icon to add picture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21163" y="2108200"/>
            <a:ext cx="3961368" cy="4267200"/>
          </a:xfrm>
        </p:spPr>
        <p:txBody>
          <a:bodyPr>
            <a:normAutofit/>
          </a:bodyPr>
          <a:lstStyle>
            <a:lvl1pPr marL="0" indent="0">
              <a:spcBef>
                <a:spcPts val="1600"/>
              </a:spcBef>
              <a:buNone/>
              <a:defRPr sz="2000">
                <a:solidFill>
                  <a:schemeClr val="tx1"/>
                </a:solidFill>
              </a:defRPr>
            </a:lvl1pPr>
            <a:lvl2pPr marL="609493" indent="0">
              <a:buNone/>
              <a:defRPr sz="1600"/>
            </a:lvl2pPr>
            <a:lvl3pPr marL="1218987" indent="0">
              <a:buNone/>
              <a:defRPr sz="1300"/>
            </a:lvl3pPr>
            <a:lvl4pPr marL="1828480" indent="0">
              <a:buNone/>
              <a:defRPr sz="1200"/>
            </a:lvl4pPr>
            <a:lvl5pPr marL="2437972" indent="0">
              <a:buNone/>
              <a:defRPr sz="1200"/>
            </a:lvl5pPr>
            <a:lvl6pPr marL="3047466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A71D0-0617-44A8-B7DF-E1D79DC0D858}" type="datetime1">
              <a:rPr lang="en-US" smtClean="0"/>
              <a:t>10/20/2025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D5434-F838-4DD4-A17B-1CB1A1850DF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7441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29519457-1D3F-DCEC-BA9D-AC796ABE8DF8}"/>
              </a:ext>
            </a:extLst>
          </p:cNvPr>
          <p:cNvSpPr/>
          <p:nvPr userDrawn="1"/>
        </p:nvSpPr>
        <p:spPr>
          <a:xfrm>
            <a:off x="0" y="6019800"/>
            <a:ext cx="12188825" cy="838200"/>
          </a:xfrm>
          <a:prstGeom prst="rect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 descr="A brain and gear symbol&#10;&#10;AI-generated content may be incorrect.">
            <a:extLst>
              <a:ext uri="{FF2B5EF4-FFF2-40B4-BE49-F238E27FC236}">
                <a16:creationId xmlns:a16="http://schemas.microsoft.com/office/drawing/2014/main" id="{655AA96C-3546-082C-6EF3-F4D6143D150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7696" y="6032500"/>
            <a:ext cx="553528" cy="838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163" y="1803401"/>
            <a:ext cx="10360501" cy="4368799"/>
          </a:xfrm>
        </p:spPr>
        <p:txBody>
          <a:bodyPr vert="eaVert"/>
          <a:lstStyle>
            <a:lvl5pPr>
              <a:defRPr/>
            </a:lvl5pPr>
            <a:lvl6pPr marL="2669581">
              <a:defRPr baseline="0"/>
            </a:lvl6pPr>
            <a:lvl7pPr marL="2669581">
              <a:defRPr baseline="0"/>
            </a:lvl7pPr>
            <a:lvl8pPr marL="2669581">
              <a:defRPr baseline="0"/>
            </a:lvl8pPr>
            <a:lvl9pPr marL="2669581">
              <a:defRPr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F8721-9BAA-4D08-BCE6-45D1522CD8C4}" type="datetime1">
              <a:rPr lang="en-US" smtClean="0"/>
              <a:t>10/20/2025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D5434-F838-4DD4-A17B-1CB1A1850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475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4DDBD7E-FA4C-DF90-E066-4A8DC18B0968}"/>
              </a:ext>
            </a:extLst>
          </p:cNvPr>
          <p:cNvSpPr/>
          <p:nvPr userDrawn="1"/>
        </p:nvSpPr>
        <p:spPr>
          <a:xfrm>
            <a:off x="0" y="6019800"/>
            <a:ext cx="12188825" cy="838200"/>
          </a:xfrm>
          <a:prstGeom prst="rect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 descr="A brain and gear symbol&#10;&#10;AI-generated content may be incorrect.">
            <a:extLst>
              <a:ext uri="{FF2B5EF4-FFF2-40B4-BE49-F238E27FC236}">
                <a16:creationId xmlns:a16="http://schemas.microsoft.com/office/drawing/2014/main" id="{30B34C71-07DC-8854-4E43-CFA5908D953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7696" y="6032500"/>
            <a:ext cx="553528" cy="8382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40043" y="685800"/>
            <a:ext cx="1843982" cy="558800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163" y="685800"/>
            <a:ext cx="9040045" cy="5588002"/>
          </a:xfrm>
        </p:spPr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A5EF2-EEBE-4399-9CAF-2B8BE3939C95}" type="datetime1">
              <a:rPr lang="en-US" smtClean="0"/>
              <a:t>10/20/2025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D5434-F838-4DD4-A17B-1CB1A1850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763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82162A5-ECCE-D5F0-7BCB-6FF96467C91E}"/>
              </a:ext>
            </a:extLst>
          </p:cNvPr>
          <p:cNvSpPr/>
          <p:nvPr userDrawn="1"/>
        </p:nvSpPr>
        <p:spPr>
          <a:xfrm>
            <a:off x="0" y="6019800"/>
            <a:ext cx="12188825" cy="838200"/>
          </a:xfrm>
          <a:prstGeom prst="rect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 descr="A brain and gear symbol&#10;&#10;AI-generated content may be incorrect.">
            <a:extLst>
              <a:ext uri="{FF2B5EF4-FFF2-40B4-BE49-F238E27FC236}">
                <a16:creationId xmlns:a16="http://schemas.microsoft.com/office/drawing/2014/main" id="{6034A8A9-182B-A448-6011-F0B6C67901F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7696" y="6032500"/>
            <a:ext cx="553528" cy="838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163" y="482600"/>
            <a:ext cx="10360501" cy="1219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163" y="1803401"/>
            <a:ext cx="10360501" cy="4470400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464EF-084E-403F-B014-3F518233D515}" type="datetime1">
              <a:rPr lang="en-US" smtClean="0"/>
              <a:t>10/20/2025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D5434-F838-4DD4-A17B-1CB1A1850DF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4308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992C494A-69CD-5846-D1EB-1F444AFB4E91}"/>
              </a:ext>
            </a:extLst>
          </p:cNvPr>
          <p:cNvSpPr/>
          <p:nvPr userDrawn="1"/>
        </p:nvSpPr>
        <p:spPr>
          <a:xfrm>
            <a:off x="0" y="6019800"/>
            <a:ext cx="12188825" cy="838200"/>
          </a:xfrm>
          <a:prstGeom prst="rect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 descr="A brain and gear symbol&#10;&#10;AI-generated content may be incorrect.">
            <a:extLst>
              <a:ext uri="{FF2B5EF4-FFF2-40B4-BE49-F238E27FC236}">
                <a16:creationId xmlns:a16="http://schemas.microsoft.com/office/drawing/2014/main" id="{B90EF979-C8B6-EC7F-B2C5-0F5E54978A2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7696" y="6032500"/>
            <a:ext cx="553528" cy="838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8883" y="1524002"/>
            <a:ext cx="9751060" cy="1992597"/>
          </a:xfrm>
        </p:spPr>
        <p:txBody>
          <a:bodyPr anchor="b" anchorCtr="0">
            <a:noAutofit/>
          </a:bodyPr>
          <a:lstStyle>
            <a:lvl1pPr algn="ctr">
              <a:defRPr sz="4400" b="0" cap="all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8883" y="3632200"/>
            <a:ext cx="9751060" cy="1016000"/>
          </a:xfrm>
        </p:spPr>
        <p:txBody>
          <a:bodyPr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>
                <a:solidFill>
                  <a:schemeClr val="tx1"/>
                </a:solidFill>
              </a:defRPr>
            </a:lvl1pPr>
            <a:lvl2pPr marL="609493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8987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2848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37972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4746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5696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6645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7594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AD816-70D2-45F7-B619-193F4AA87503}" type="datetime1">
              <a:rPr lang="en-US" smtClean="0"/>
              <a:t>10/20/2025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D5434-F838-4DD4-A17B-1CB1A1850DF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8904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60D4FC-4249-F22C-C84C-075F416BFE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E82CE5-E477-BF3E-539E-E998EE1FAC2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E9A376-2E5F-282B-4B2E-A538F35B0D64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440374E3-6F91-45C2-A597-228912D48412}" type="datetime1">
              <a:rPr lang="en-US" smtClean="0"/>
              <a:t>10/20/2025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F2B3C50-8488-EB90-1744-CDC0734E7C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D5434-F838-4DD4-A17B-1CB1A1850DF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0991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163" y="482600"/>
            <a:ext cx="10360501" cy="1219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162" y="1803401"/>
            <a:ext cx="4977104" cy="44704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400"/>
            </a:lvl6pPr>
            <a:lvl7pPr marL="2669581">
              <a:defRPr sz="1400"/>
            </a:lvl7pPr>
            <a:lvl8pPr marL="2669581">
              <a:defRPr sz="1400"/>
            </a:lvl8pPr>
            <a:lvl9pPr marL="2669581"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7559" y="1803401"/>
            <a:ext cx="4977104" cy="44704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 marL="2669581">
              <a:defRPr sz="1400" baseline="0"/>
            </a:lvl6pPr>
            <a:lvl7pPr marL="2669581">
              <a:defRPr sz="1400" baseline="0"/>
            </a:lvl7pPr>
            <a:lvl8pPr marL="2669581">
              <a:defRPr sz="1400" baseline="0"/>
            </a:lvl8pPr>
            <a:lvl9pPr marL="2669581">
              <a:defRPr sz="1400" baseline="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483C0-FD00-4EB5-B3F6-02BDF2774737}" type="datetime1">
              <a:rPr lang="en-US" smtClean="0"/>
              <a:t>10/20/2025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D5434-F838-4DD4-A17B-1CB1A1850DF4}" type="slidenum">
              <a:rPr lang="en-US" smtClean="0"/>
              <a:t>‹#›</a:t>
            </a:fld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9F40522C-51C9-FC9F-B7ED-1E7A78871B53}"/>
              </a:ext>
            </a:extLst>
          </p:cNvPr>
          <p:cNvGrpSpPr/>
          <p:nvPr userDrawn="1"/>
        </p:nvGrpSpPr>
        <p:grpSpPr>
          <a:xfrm>
            <a:off x="0" y="6019800"/>
            <a:ext cx="12188825" cy="850900"/>
            <a:chOff x="0" y="6019800"/>
            <a:chExt cx="12188825" cy="850900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C7793E56-E8C8-A84A-A846-DA80D35A4ABF}"/>
                </a:ext>
              </a:extLst>
            </p:cNvPr>
            <p:cNvSpPr/>
            <p:nvPr userDrawn="1"/>
          </p:nvSpPr>
          <p:spPr>
            <a:xfrm>
              <a:off x="0" y="6019800"/>
              <a:ext cx="12188825" cy="838200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1" name="Picture 10" descr="A brain and gear symbol&#10;&#10;AI-generated content may be incorrect.">
              <a:extLst>
                <a:ext uri="{FF2B5EF4-FFF2-40B4-BE49-F238E27FC236}">
                  <a16:creationId xmlns:a16="http://schemas.microsoft.com/office/drawing/2014/main" id="{298F10A2-078A-E9B2-5174-AAE4CCC222C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07696" y="6032500"/>
              <a:ext cx="553528" cy="8382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40658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163" y="482600"/>
            <a:ext cx="10360501" cy="1219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162" y="1803400"/>
            <a:ext cx="4977104" cy="914400"/>
          </a:xfrm>
        </p:spPr>
        <p:txBody>
          <a:bodyPr anchor="ctr">
            <a:no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2800" b="0">
                <a:solidFill>
                  <a:schemeClr val="tx1"/>
                </a:solidFill>
              </a:defRPr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2" indent="0">
              <a:buNone/>
              <a:defRPr sz="2100" b="1"/>
            </a:lvl5pPr>
            <a:lvl6pPr marL="3047466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4162" y="2717800"/>
            <a:ext cx="4977104" cy="35560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 marL="2669581">
              <a:defRPr sz="1400"/>
            </a:lvl6pPr>
            <a:lvl7pPr marL="2669581">
              <a:defRPr sz="1400"/>
            </a:lvl7pPr>
            <a:lvl8pPr marL="2669581">
              <a:defRPr sz="1400"/>
            </a:lvl8pPr>
            <a:lvl9pPr marL="2669581"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97559" y="1803400"/>
            <a:ext cx="4977104" cy="914400"/>
          </a:xfrm>
        </p:spPr>
        <p:txBody>
          <a:bodyPr anchor="ctr">
            <a:no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2800" b="0">
                <a:solidFill>
                  <a:schemeClr val="tx1"/>
                </a:solidFill>
              </a:defRPr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2" indent="0">
              <a:buNone/>
              <a:defRPr sz="2100" b="1"/>
            </a:lvl5pPr>
            <a:lvl6pPr marL="3047466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97559" y="2717800"/>
            <a:ext cx="4977104" cy="35560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 marL="2669581">
              <a:defRPr sz="1400"/>
            </a:lvl6pPr>
            <a:lvl7pPr marL="2669581">
              <a:defRPr sz="1400"/>
            </a:lvl7pPr>
            <a:lvl8pPr marL="2669581">
              <a:defRPr sz="1400" baseline="0"/>
            </a:lvl8pPr>
            <a:lvl9pPr marL="2669581">
              <a:defRPr sz="14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B4FF4-D39F-4DB0-8BC1-B54EC0123EE6}" type="datetime1">
              <a:rPr lang="en-US" smtClean="0"/>
              <a:t>10/20/2025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D5434-F838-4DD4-A17B-1CB1A1850DF4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082A6D3-BA3C-FFF4-27F8-855AAEC3B887}"/>
              </a:ext>
            </a:extLst>
          </p:cNvPr>
          <p:cNvSpPr/>
          <p:nvPr userDrawn="1"/>
        </p:nvSpPr>
        <p:spPr>
          <a:xfrm>
            <a:off x="0" y="6019800"/>
            <a:ext cx="12188825" cy="838200"/>
          </a:xfrm>
          <a:prstGeom prst="rect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2" name="Picture 11" descr="A brain and gear symbol&#10;&#10;AI-generated content may be incorrect.">
            <a:extLst>
              <a:ext uri="{FF2B5EF4-FFF2-40B4-BE49-F238E27FC236}">
                <a16:creationId xmlns:a16="http://schemas.microsoft.com/office/drawing/2014/main" id="{9CF9B8C2-1A17-03AC-E245-0503ACBC13B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7696" y="6032500"/>
            <a:ext cx="553528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1680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E09F4BEE-0F9B-7D66-3E14-FC78C0442DF3}"/>
              </a:ext>
            </a:extLst>
          </p:cNvPr>
          <p:cNvSpPr/>
          <p:nvPr userDrawn="1"/>
        </p:nvSpPr>
        <p:spPr>
          <a:xfrm>
            <a:off x="0" y="6019800"/>
            <a:ext cx="12188825" cy="838200"/>
          </a:xfrm>
          <a:prstGeom prst="rect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 descr="A brain and gear symbol&#10;&#10;AI-generated content may be incorrect.">
            <a:extLst>
              <a:ext uri="{FF2B5EF4-FFF2-40B4-BE49-F238E27FC236}">
                <a16:creationId xmlns:a16="http://schemas.microsoft.com/office/drawing/2014/main" id="{01810A06-92EB-2002-FF65-F9A5C972EB0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7696" y="6032500"/>
            <a:ext cx="553528" cy="838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163" y="482600"/>
            <a:ext cx="10360501" cy="1219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B1023-4A54-45DB-B712-414BD25C078E}" type="datetime1">
              <a:rPr lang="en-US" smtClean="0"/>
              <a:t>10/20/2025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D5434-F838-4DD4-A17B-1CB1A1850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684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56ED19B-AE0F-529F-71C5-2EBA4D45506A}"/>
              </a:ext>
            </a:extLst>
          </p:cNvPr>
          <p:cNvSpPr/>
          <p:nvPr userDrawn="1"/>
        </p:nvSpPr>
        <p:spPr>
          <a:xfrm>
            <a:off x="0" y="6019800"/>
            <a:ext cx="12188825" cy="838200"/>
          </a:xfrm>
          <a:prstGeom prst="rect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" name="Picture 5" descr="A brain and gear symbol&#10;&#10;AI-generated content may be incorrect.">
            <a:extLst>
              <a:ext uri="{FF2B5EF4-FFF2-40B4-BE49-F238E27FC236}">
                <a16:creationId xmlns:a16="http://schemas.microsoft.com/office/drawing/2014/main" id="{C513D787-CA92-A072-01E6-5CA1E6B1E83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7696" y="6032500"/>
            <a:ext cx="553528" cy="838200"/>
          </a:xfrm>
          <a:prstGeom prst="rect">
            <a:avLst/>
          </a:prstGeom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8D737-9B2B-45D6-B50F-2718D662E9E0}" type="datetime1">
              <a:rPr lang="en-US" smtClean="0"/>
              <a:t>10/20/2025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D5434-F838-4DD4-A17B-1CB1A1850DF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342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83954E8-6FAC-BE25-0B35-31248E913E6B}"/>
              </a:ext>
            </a:extLst>
          </p:cNvPr>
          <p:cNvSpPr/>
          <p:nvPr userDrawn="1"/>
        </p:nvSpPr>
        <p:spPr>
          <a:xfrm>
            <a:off x="0" y="6019800"/>
            <a:ext cx="12188825" cy="838200"/>
          </a:xfrm>
          <a:prstGeom prst="rect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Picture 8" descr="A brain and gear symbol&#10;&#10;AI-generated content may be incorrect.">
            <a:extLst>
              <a:ext uri="{FF2B5EF4-FFF2-40B4-BE49-F238E27FC236}">
                <a16:creationId xmlns:a16="http://schemas.microsoft.com/office/drawing/2014/main" id="{4F2294B8-6C9A-54C5-FC95-CFF9A1DA3E5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7696" y="6032500"/>
            <a:ext cx="553528" cy="838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1163" y="482600"/>
            <a:ext cx="3961368" cy="1422400"/>
          </a:xfrm>
        </p:spPr>
        <p:txBody>
          <a:bodyPr anchor="b">
            <a:noAutofit/>
          </a:bodyPr>
          <a:lstStyle>
            <a:lvl1pPr algn="l">
              <a:defRPr sz="32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0" name="Rectangle 19"/>
          <p:cNvSpPr/>
          <p:nvPr/>
        </p:nvSpPr>
        <p:spPr>
          <a:xfrm>
            <a:off x="0" y="-1115"/>
            <a:ext cx="7237412" cy="60336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white">
          <a:xfrm>
            <a:off x="635190" y="785586"/>
            <a:ext cx="5626034" cy="4576064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21163" y="2108200"/>
            <a:ext cx="3961368" cy="426720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1600"/>
              </a:spcBef>
              <a:buNone/>
              <a:defRPr sz="2000">
                <a:solidFill>
                  <a:schemeClr val="tx1"/>
                </a:solidFill>
              </a:defRPr>
            </a:lvl1pPr>
            <a:lvl2pPr marL="609493" indent="0">
              <a:buNone/>
              <a:defRPr sz="1600"/>
            </a:lvl2pPr>
            <a:lvl3pPr marL="1218987" indent="0">
              <a:buNone/>
              <a:defRPr sz="1300"/>
            </a:lvl3pPr>
            <a:lvl4pPr marL="1828480" indent="0">
              <a:buNone/>
              <a:defRPr sz="1200"/>
            </a:lvl4pPr>
            <a:lvl5pPr marL="2437972" indent="0">
              <a:buNone/>
              <a:defRPr sz="1200"/>
            </a:lvl5pPr>
            <a:lvl6pPr marL="3047466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193D5-7663-4411-ADBC-5B2B40BEF537}" type="datetime1">
              <a:rPr lang="en-US" smtClean="0"/>
              <a:t>10/20/2025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D5434-F838-4DD4-A17B-1CB1A1850DF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311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solidFill>
          <a:srgbClr val="FDF6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94CF80E-0C2B-E3CF-3626-1CAEA8B63B38}"/>
              </a:ext>
            </a:extLst>
          </p:cNvPr>
          <p:cNvSpPr/>
          <p:nvPr userDrawn="1"/>
        </p:nvSpPr>
        <p:spPr>
          <a:xfrm>
            <a:off x="0" y="6019800"/>
            <a:ext cx="12188825" cy="838200"/>
          </a:xfrm>
          <a:prstGeom prst="rect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Picture 8" descr="A brain and gear symbol&#10;&#10;AI-generated content may be incorrect.">
            <a:extLst>
              <a:ext uri="{FF2B5EF4-FFF2-40B4-BE49-F238E27FC236}">
                <a16:creationId xmlns:a16="http://schemas.microsoft.com/office/drawing/2014/main" id="{E0D85FAD-43D9-0EBE-E49E-DC0AB2D5D8DC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7696" y="6032500"/>
            <a:ext cx="553528" cy="8382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163" y="482600"/>
            <a:ext cx="10360501" cy="1219200"/>
          </a:xfrm>
          <a:prstGeom prst="rect">
            <a:avLst/>
          </a:prstGeom>
          <a:effectLst/>
        </p:spPr>
        <p:txBody>
          <a:bodyPr vert="horz" lIns="121899" tIns="60949" rIns="121899" bIns="60949" rtlCol="0" anchor="b" anchorCtr="0">
            <a:normAutofit/>
          </a:bodyPr>
          <a:lstStyle/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163" y="1803401"/>
            <a:ext cx="10360501" cy="4470400"/>
          </a:xfrm>
          <a:prstGeom prst="rect">
            <a:avLst/>
          </a:prstGeom>
        </p:spPr>
        <p:txBody>
          <a:bodyPr vert="horz" lIns="121899" tIns="60949" rIns="121899" bIns="60949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163" y="6375400"/>
            <a:ext cx="7414869" cy="195072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l">
              <a:defRPr sz="1100"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735324" y="6375400"/>
            <a:ext cx="1422030" cy="195072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r">
              <a:defRPr sz="1100">
                <a:solidFill>
                  <a:schemeClr val="bg2"/>
                </a:solidFill>
              </a:defRPr>
            </a:lvl1pPr>
          </a:lstStyle>
          <a:p>
            <a:fld id="{440374E3-6F91-45C2-A597-228912D48412}" type="datetime1">
              <a:rPr lang="en-US" smtClean="0"/>
              <a:pPr/>
              <a:t>10/20/2025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41760" y="6375400"/>
            <a:ext cx="832903" cy="195072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r">
              <a:defRPr sz="1800">
                <a:solidFill>
                  <a:schemeClr val="bg2"/>
                </a:solidFill>
              </a:defRPr>
            </a:lvl1pPr>
          </a:lstStyle>
          <a:p>
            <a:fld id="{E5FD5434-F838-4DD4-A17B-1CB1A1850DF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94884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48" r:id="rId4"/>
    <p:sldLayoutId id="2147483739" r:id="rId5"/>
    <p:sldLayoutId id="2147483740" r:id="rId6"/>
    <p:sldLayoutId id="2147483741" r:id="rId7"/>
    <p:sldLayoutId id="2147483742" r:id="rId8"/>
    <p:sldLayoutId id="2147483743" r:id="rId9"/>
    <p:sldLayoutId id="2147483744" r:id="rId10"/>
    <p:sldLayoutId id="2147483745" r:id="rId11"/>
    <p:sldLayoutId id="2147483746" r:id="rId12"/>
    <p:sldLayoutId id="2147483747" r:id="rId1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1218987" rtl="0" eaLnBrk="1" latinLnBrk="0" hangingPunct="1">
        <a:lnSpc>
          <a:spcPct val="80000"/>
        </a:lnSpc>
        <a:spcBef>
          <a:spcPct val="0"/>
        </a:spcBef>
        <a:buNone/>
        <a:defRPr sz="3600" kern="1200" cap="all" baseline="0">
          <a:solidFill>
            <a:schemeClr val="bg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1218987" rtl="0" eaLnBrk="1" latinLnBrk="0" hangingPunct="1">
        <a:lnSpc>
          <a:spcPct val="90000"/>
        </a:lnSpc>
        <a:spcBef>
          <a:spcPts val="1600"/>
        </a:spcBef>
        <a:buClr>
          <a:schemeClr val="accent1"/>
        </a:buClr>
        <a:buSzPct val="90000"/>
        <a:buFont typeface="Arial" pitchFamily="34" charset="0"/>
        <a:buChar char="•"/>
        <a:defRPr sz="2800" kern="1200">
          <a:solidFill>
            <a:schemeClr val="bg2"/>
          </a:solidFill>
          <a:latin typeface="+mn-lt"/>
          <a:ea typeface="+mn-ea"/>
          <a:cs typeface="+mn-cs"/>
        </a:defRPr>
      </a:lvl1pPr>
      <a:lvl2pPr marL="548640" indent="-274320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90000"/>
        <a:buFont typeface="Cambria" pitchFamily="18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74320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74320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100000"/>
        <a:buFont typeface="Cambria" pitchFamily="18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99" indent="-274320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74320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100000"/>
        <a:buFont typeface="Cambria" pitchFamily="18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74320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59" indent="-274320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100000"/>
        <a:buFont typeface="Cambria" pitchFamily="18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74320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49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898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48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7972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466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696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45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594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68246" y="1828800"/>
            <a:ext cx="9220200" cy="2147926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bg2"/>
                </a:solidFill>
              </a:rPr>
              <a:t>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191" y="3959793"/>
            <a:ext cx="9220200" cy="1016000"/>
          </a:xfrm>
        </p:spPr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Author name(s) here</a:t>
            </a:r>
          </a:p>
        </p:txBody>
      </p:sp>
      <p:pic>
        <p:nvPicPr>
          <p:cNvPr id="6" name="Picture 5" descr="A red and white logo&#10;&#10;AI-generated content may be incorrect.">
            <a:extLst>
              <a:ext uri="{FF2B5EF4-FFF2-40B4-BE49-F238E27FC236}">
                <a16:creationId xmlns:a16="http://schemas.microsoft.com/office/drawing/2014/main" id="{7972E866-0B99-C371-86AC-01E30511879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194" y="364074"/>
            <a:ext cx="1088834" cy="1225753"/>
          </a:xfrm>
          <a:prstGeom prst="rect">
            <a:avLst/>
          </a:prstGeom>
        </p:spPr>
      </p:pic>
      <p:pic>
        <p:nvPicPr>
          <p:cNvPr id="14" name="Picture 13" descr="A logo for a graduate research and a symptom&#10;&#10;AI-generated content may be incorrect.">
            <a:extLst>
              <a:ext uri="{FF2B5EF4-FFF2-40B4-BE49-F238E27FC236}">
                <a16:creationId xmlns:a16="http://schemas.microsoft.com/office/drawing/2014/main" id="{4D629938-3082-20A8-4B0E-082EB1EF230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2704" y="142034"/>
            <a:ext cx="2970213" cy="1669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7029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18EEF3-6619-F07B-463A-C283066BE8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5C118-B752-C648-E3FA-BD8F183F89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introduction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9CD45EB-2360-79B3-539C-3523297F11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Introduction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B35343-910C-1FE7-8673-CC6A9084F5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D5434-F838-4DD4-A17B-1CB1A1850DF4}" type="slidenum">
              <a:rPr lang="en-US" smtClean="0">
                <a:solidFill>
                  <a:schemeClr val="bg2"/>
                </a:solidFill>
              </a:rPr>
              <a:t>2</a:t>
            </a:fld>
            <a:endParaRPr lang="en-US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0508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991AF8-8BF9-0BC0-D3AD-9AD99D02F3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Research question/ hypothesis/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2831A9-1795-9272-100D-804D316186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87EBD4-6A11-86CA-16A1-F07B5AE0C1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D5434-F838-4DD4-A17B-1CB1A1850DF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167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269CE2-A9B9-861D-DD2B-868AD387B0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163" y="482600"/>
            <a:ext cx="10360501" cy="1219200"/>
          </a:xfrm>
        </p:spPr>
        <p:txBody>
          <a:bodyPr anchor="b">
            <a:normAutofit/>
          </a:bodyPr>
          <a:lstStyle/>
          <a:p>
            <a:r>
              <a:rPr lang="en-US" dirty="0">
                <a:solidFill>
                  <a:schemeClr val="bg2"/>
                </a:solidFill>
              </a:rPr>
              <a:t>methods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76F65A-8C22-3C8C-E926-F6B414C142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41760" y="6375400"/>
            <a:ext cx="832903" cy="195072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E5FD5434-F838-4DD4-A17B-1CB1A1850DF4}" type="slidenum">
              <a:rPr lang="en-US" sz="500" smtClean="0"/>
              <a:pPr>
                <a:lnSpc>
                  <a:spcPct val="90000"/>
                </a:lnSpc>
                <a:spcAft>
                  <a:spcPts val="600"/>
                </a:spcAft>
              </a:pPr>
              <a:t>4</a:t>
            </a:fld>
            <a:endParaRPr lang="en-US" sz="500"/>
          </a:p>
        </p:txBody>
      </p:sp>
      <p:graphicFrame>
        <p:nvGraphicFramePr>
          <p:cNvPr id="6" name="Content Placeholder 5" descr="Basic Timeline">
            <a:extLst>
              <a:ext uri="{FF2B5EF4-FFF2-40B4-BE49-F238E27FC236}">
                <a16:creationId xmlns:a16="http://schemas.microsoft.com/office/drawing/2014/main" id="{3EBF4385-83FC-6625-0E92-AFBA81B82CA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66618369"/>
              </p:ext>
              <p:ext uri="{E7BDC344-281C-4309-B0C6-D0EE65EED2A8}">
                <p202:designPr xmlns:p202="http://schemas.microsoft.com/office/powerpoint/2020/02/main">
                  <p202:designTagLst>
                    <p202:designTag name="ARCH:1:CLS" val="SmartArt"/>
                    <p202:designTag name="ARCH:1:VSVAR" val="Timeline"/>
                  </p202:designTagLst>
                </p202:designPr>
              </p:ext>
            </p:extLst>
          </p:nvPr>
        </p:nvGraphicFramePr>
        <p:xfrm>
          <a:off x="914163" y="1701800"/>
          <a:ext cx="10360501" cy="4470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itle 1">
            <a:extLst>
              <a:ext uri="{FF2B5EF4-FFF2-40B4-BE49-F238E27FC236}">
                <a16:creationId xmlns:a16="http://schemas.microsoft.com/office/drawing/2014/main" id="{1CA15E6B-7E56-37C2-0184-8FFE8B69F0D6}"/>
              </a:ext>
            </a:extLst>
          </p:cNvPr>
          <p:cNvSpPr txBox="1">
            <a:spLocks/>
          </p:cNvSpPr>
          <p:nvPr/>
        </p:nvSpPr>
        <p:spPr>
          <a:xfrm>
            <a:off x="1066563" y="635000"/>
            <a:ext cx="10360501" cy="1219200"/>
          </a:xfrm>
          <a:prstGeom prst="rect">
            <a:avLst/>
          </a:prstGeom>
          <a:effectLst/>
        </p:spPr>
        <p:txBody>
          <a:bodyPr vert="horz" lIns="121899" tIns="60949" rIns="121899" bIns="60949" rtlCol="0" anchor="b" anchorCtr="0">
            <a:normAutofit/>
          </a:bodyPr>
          <a:lstStyle>
            <a:lvl1pPr algn="l" defTabSz="1218987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endParaRPr lang="en-US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7879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0A7648-CFF2-42D5-8A1B-3B53BD1D82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Results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0ADB0B-AAE3-DA72-3B44-513D59117D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DDB588-2D52-55F0-721B-07A1BC875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D5434-F838-4DD4-A17B-1CB1A1850DF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409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6A4220-79E8-696D-7CD1-671E347D54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58924E-8C4A-94EF-C7B6-56BCD7FD60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933689-4966-9C6A-192B-CE4864F27578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305BADF-ED85-2B22-8CB6-E437A15F40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D5434-F838-4DD4-A17B-1CB1A1850DF4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769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60A411-D2A1-34AB-46B2-C6BFB8AB56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conclusions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5D3F64-98F6-81F1-7FC8-B5EF3EC5E1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7E6904-B875-7BBE-B2E4-13999A197F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D5434-F838-4DD4-A17B-1CB1A1850DF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128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1D7CFE-FEB4-8FC7-EE7F-7A4CF440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Future directions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0C7048-8D19-184C-167E-E33E4C014C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4603B5-836D-72DF-C12E-3C30BBBAD3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D5434-F838-4DD4-A17B-1CB1A1850DF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771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GRAS fall 2025">
  <a:themeElements>
    <a:clrScheme name="Orange Red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2159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28575" h="4127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</a:schemeClr>
            </a:gs>
            <a:gs pos="65000">
              <a:schemeClr val="phClr">
                <a:tint val="100000"/>
                <a:shade val="40000"/>
                <a:satMod val="100000"/>
              </a:schemeClr>
            </a:gs>
            <a:gs pos="100000">
              <a:schemeClr val="phClr">
                <a:shade val="5000"/>
                <a:satMod val="100000"/>
              </a:schemeClr>
            </a:gs>
          </a:gsLst>
          <a:path path="circle">
            <a:fillToRect l="25000" t="25000" r="25000" b="25000"/>
          </a:path>
        </a:gradFill>
        <a:gradFill flip="none" rotWithShape="1">
          <a:gsLst>
            <a:gs pos="17000">
              <a:schemeClr val="phClr"/>
            </a:gs>
            <a:gs pos="71000">
              <a:schemeClr val="phClr">
                <a:tint val="100000"/>
                <a:shade val="40000"/>
                <a:satMod val="100000"/>
              </a:schemeClr>
            </a:gs>
            <a:gs pos="100000">
              <a:schemeClr val="phClr">
                <a:shade val="5000"/>
                <a:satMod val="1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/>
        </a:defPPr>
      </a:lstStyle>
      <a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a:style>
    </a:spDef>
    <a:lnDef>
      <a:spPr>
        <a:ln w="19050"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square" rtlCol="0" anchor="ctr" anchorCtr="1">
        <a:spAutoFit/>
      </a:bodyPr>
      <a:lstStyle>
        <a:defPPr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TF03460512.potx" id="{FAD57A1D-FD3F-410E-BC16-DC0572F34EA3}" vid="{8B1535A0-4296-40FA-BB7E-C6BB75A63359}"/>
    </a:ext>
  </a:extLst>
</a:theme>
</file>

<file path=ppt/theme/theme2.xml><?xml version="1.0" encoding="utf-8"?>
<a:theme xmlns:a="http://schemas.openxmlformats.org/drawingml/2006/main" name="Office Them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2159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28575" h="4127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2159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28575" h="4127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Crimson landscape design slides</Template>
  <TotalTime>46</TotalTime>
  <Words>90</Words>
  <Application>Microsoft Office PowerPoint</Application>
  <PresentationFormat>Custom</PresentationFormat>
  <Paragraphs>29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Cambria</vt:lpstr>
      <vt:lpstr>Century Gothic</vt:lpstr>
      <vt:lpstr>GRAS fall 2025</vt:lpstr>
      <vt:lpstr>Title</vt:lpstr>
      <vt:lpstr>introduction</vt:lpstr>
      <vt:lpstr>Research question/ hypothesis/ objectives</vt:lpstr>
      <vt:lpstr>methods</vt:lpstr>
      <vt:lpstr>Results </vt:lpstr>
      <vt:lpstr>Results</vt:lpstr>
      <vt:lpstr>conclusions</vt:lpstr>
      <vt:lpstr>Future directions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GRAS</dc:creator>
  <cp:lastModifiedBy>Diana Bautista</cp:lastModifiedBy>
  <cp:revision>4</cp:revision>
  <dcterms:created xsi:type="dcterms:W3CDTF">2017-02-28T18:11:56Z</dcterms:created>
  <dcterms:modified xsi:type="dcterms:W3CDTF">2025-10-20T14:52:24Z</dcterms:modified>
</cp:coreProperties>
</file>