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9"/>
  </p:notesMasterIdLst>
  <p:handoutMasterIdLst>
    <p:handoutMasterId r:id="rId10"/>
  </p:handoutMasterIdLst>
  <p:sldIdLst>
    <p:sldId id="259" r:id="rId2"/>
    <p:sldId id="260" r:id="rId3"/>
    <p:sldId id="265" r:id="rId4"/>
    <p:sldId id="261" r:id="rId5"/>
    <p:sldId id="263" r:id="rId6"/>
    <p:sldId id="264" r:id="rId7"/>
    <p:sldId id="262" r:id="rId8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>
      <p:cViewPr>
        <p:scale>
          <a:sx n="50" d="100"/>
          <a:sy n="50" d="100"/>
        </p:scale>
        <p:origin x="1500" y="594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2/28/2017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2/28/2017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 name(s) here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416" b="88935" l="12850" r="85790">
                        <a14:foregroundMark x1="13757" y1="88935" x2="23507" y2="88247"/>
                        <a14:foregroundMark x1="17838" y1="14570" x2="84203" y2="11615"/>
                        <a14:foregroundMark x1="17838" y1="88935" x2="19426" y2="9416"/>
                        <a14:foregroundMark x1="24263" y1="26392" x2="38851" y2="47010"/>
                        <a14:foregroundMark x1="38851" y1="49966" x2="38095" y2="20481"/>
                        <a14:foregroundMark x1="23507" y1="62474" x2="76946" y2="56564"/>
                        <a14:foregroundMark x1="53439" y1="46254" x2="76115" y2="30034"/>
                        <a14:foregroundMark x1="51852" y1="58007" x2="55858" y2="20481"/>
                        <a14:foregroundMark x1="59108" y1="27835" x2="63190" y2="51409"/>
                        <a14:foregroundMark x1="67196" y1="46254" x2="77778" y2="23436"/>
                        <a14:foregroundMark x1="82615" y1="22680" x2="81784" y2="66117"/>
                        <a14:foregroundMark x1="41270" y1="28591" x2="41270" y2="21237"/>
                        <a14:foregroundMark x1="15420" y1="56564" x2="69615" y2="56564"/>
                        <a14:foregroundMark x1="33182" y1="65430" x2="80952" y2="60275"/>
                        <a14:foregroundMark x1="48602" y1="30034" x2="55102" y2="19725"/>
                        <a14:foregroundMark x1="23507" y1="66117" x2="22676" y2="52165"/>
                        <a14:foregroundMark x1="20257" y1="63918" x2="30763" y2="60275"/>
                        <a14:foregroundMark x1="34845" y1="55120" x2="41270" y2="47010"/>
                        <a14:foregroundMark x1="53439" y1="70584" x2="64777" y2="47010"/>
                        <a14:foregroundMark x1="81784" y1="69828" x2="80197" y2="47010"/>
                        <a14:foregroundMark x1="68859" y1="71271" x2="75283" y2="46254"/>
                        <a14:foregroundMark x1="82615" y1="72784" x2="82615" y2="38900"/>
                        <a14:foregroundMark x1="79365" y1="66873" x2="61527" y2="66117"/>
                        <a14:foregroundMark x1="74528" y1="58763" x2="74528" y2="47010"/>
                        <a14:foregroundMark x1="62358" y1="47010" x2="80952" y2="69828"/>
                        <a14:foregroundMark x1="71277" y1="45498" x2="71277" y2="72027"/>
                        <a14:foregroundMark x1="76946" y1="45498" x2="80952" y2="69072"/>
                        <a14:backgroundMark x1="23507" y1="88935" x2="22676" y2="83093"/>
                        <a14:backgroundMark x1="25094" y1="83780" x2="46939" y2="84536"/>
                        <a14:backgroundMark x1="46183" y1="83780" x2="45351" y2="80137"/>
                        <a14:backgroundMark x1="46183" y1="80893" x2="87453" y2="80893"/>
                        <a14:backgroundMark x1="86621" y1="80893" x2="87453" y2="98557"/>
                        <a14:backgroundMark x1="24263" y1="99244" x2="24263" y2="99244"/>
                        <a14:backgroundMark x1="87453" y1="98557" x2="25926" y2="985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338" t="10910" r="11726" b="10297"/>
          <a:stretch/>
        </p:blipFill>
        <p:spPr>
          <a:xfrm>
            <a:off x="227012" y="228600"/>
            <a:ext cx="1241234" cy="13980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Overview/Introduction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including things like:</a:t>
            </a:r>
          </a:p>
          <a:p>
            <a:pPr lvl="1"/>
            <a:r>
              <a:rPr lang="en-US" dirty="0" smtClean="0"/>
              <a:t>What is the big picture idea of your research/topic?</a:t>
            </a:r>
          </a:p>
          <a:p>
            <a:pPr lvl="1"/>
            <a:r>
              <a:rPr lang="en-US" dirty="0" smtClean="0"/>
              <a:t>Research questions?</a:t>
            </a:r>
          </a:p>
          <a:p>
            <a:pPr lvl="1"/>
            <a:r>
              <a:rPr lang="en-US" dirty="0" smtClean="0"/>
              <a:t>Why did you want to study this?</a:t>
            </a:r>
          </a:p>
          <a:p>
            <a:pPr lvl="1"/>
            <a:r>
              <a:rPr lang="en-US" dirty="0" smtClean="0"/>
              <a:t>Why is this topic relevant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16" b="88935" l="12850" r="85790">
                        <a14:foregroundMark x1="13757" y1="88935" x2="23507" y2="88247"/>
                        <a14:foregroundMark x1="17838" y1="14570" x2="84203" y2="11615"/>
                        <a14:foregroundMark x1="17838" y1="88935" x2="19426" y2="9416"/>
                        <a14:foregroundMark x1="24263" y1="26392" x2="38851" y2="47010"/>
                        <a14:foregroundMark x1="38851" y1="49966" x2="38095" y2="20481"/>
                        <a14:foregroundMark x1="23507" y1="62474" x2="76946" y2="56564"/>
                        <a14:foregroundMark x1="53439" y1="46254" x2="76115" y2="30034"/>
                        <a14:foregroundMark x1="51852" y1="58007" x2="55858" y2="20481"/>
                        <a14:foregroundMark x1="59108" y1="27835" x2="63190" y2="51409"/>
                        <a14:foregroundMark x1="67196" y1="46254" x2="77778" y2="23436"/>
                        <a14:foregroundMark x1="82615" y1="22680" x2="81784" y2="66117"/>
                        <a14:foregroundMark x1="41270" y1="28591" x2="41270" y2="21237"/>
                        <a14:foregroundMark x1="15420" y1="56564" x2="69615" y2="56564"/>
                        <a14:foregroundMark x1="33182" y1="65430" x2="80952" y2="60275"/>
                        <a14:foregroundMark x1="48602" y1="30034" x2="55102" y2="19725"/>
                        <a14:foregroundMark x1="23507" y1="66117" x2="22676" y2="52165"/>
                        <a14:foregroundMark x1="20257" y1="63918" x2="30763" y2="60275"/>
                        <a14:foregroundMark x1="34845" y1="55120" x2="41270" y2="47010"/>
                        <a14:foregroundMark x1="53439" y1="70584" x2="64777" y2="47010"/>
                        <a14:foregroundMark x1="81784" y1="69828" x2="80197" y2="47010"/>
                        <a14:foregroundMark x1="68859" y1="71271" x2="75283" y2="46254"/>
                        <a14:foregroundMark x1="82615" y1="72784" x2="82615" y2="38900"/>
                        <a14:foregroundMark x1="79365" y1="66873" x2="61527" y2="66117"/>
                        <a14:foregroundMark x1="74528" y1="58763" x2="74528" y2="47010"/>
                        <a14:foregroundMark x1="62358" y1="47010" x2="80952" y2="69828"/>
                        <a14:foregroundMark x1="71277" y1="45498" x2="71277" y2="72027"/>
                        <a14:foregroundMark x1="76946" y1="45498" x2="80952" y2="69072"/>
                        <a14:backgroundMark x1="23507" y1="88935" x2="22676" y2="83093"/>
                        <a14:backgroundMark x1="25094" y1="83780" x2="46939" y2="84536"/>
                        <a14:backgroundMark x1="46183" y1="83780" x2="45351" y2="80137"/>
                        <a14:backgroundMark x1="46183" y1="80893" x2="87453" y2="80893"/>
                        <a14:backgroundMark x1="86621" y1="80893" x2="87453" y2="98557"/>
                        <a14:backgroundMark x1="24263" y1="99244" x2="24263" y2="99244"/>
                        <a14:backgroundMark x1="87453" y1="98557" x2="25926" y2="985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338" t="10910" r="11726" b="10297"/>
          <a:stretch/>
        </p:blipFill>
        <p:spPr>
          <a:xfrm>
            <a:off x="176254" y="152400"/>
            <a:ext cx="812758" cy="9154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092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 depth overview of topic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Potentially include:</a:t>
            </a:r>
          </a:p>
          <a:p>
            <a:pPr lvl="1"/>
            <a:r>
              <a:rPr lang="en-US" dirty="0" smtClean="0"/>
              <a:t>Research question</a:t>
            </a:r>
          </a:p>
          <a:p>
            <a:pPr lvl="1"/>
            <a:r>
              <a:rPr lang="en-US" dirty="0" smtClean="0"/>
              <a:t>Relevant background info before introducing your study/research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16" b="88935" l="12850" r="85790">
                        <a14:foregroundMark x1="13757" y1="88935" x2="23507" y2="88247"/>
                        <a14:foregroundMark x1="17838" y1="14570" x2="84203" y2="11615"/>
                        <a14:foregroundMark x1="17838" y1="88935" x2="19426" y2="9416"/>
                        <a14:foregroundMark x1="24263" y1="26392" x2="38851" y2="47010"/>
                        <a14:foregroundMark x1="38851" y1="49966" x2="38095" y2="20481"/>
                        <a14:foregroundMark x1="23507" y1="62474" x2="76946" y2="56564"/>
                        <a14:foregroundMark x1="53439" y1="46254" x2="76115" y2="30034"/>
                        <a14:foregroundMark x1="51852" y1="58007" x2="55858" y2="20481"/>
                        <a14:foregroundMark x1="59108" y1="27835" x2="63190" y2="51409"/>
                        <a14:foregroundMark x1="67196" y1="46254" x2="77778" y2="23436"/>
                        <a14:foregroundMark x1="82615" y1="22680" x2="81784" y2="66117"/>
                        <a14:foregroundMark x1="41270" y1="28591" x2="41270" y2="21237"/>
                        <a14:foregroundMark x1="15420" y1="56564" x2="69615" y2="56564"/>
                        <a14:foregroundMark x1="33182" y1="65430" x2="80952" y2="60275"/>
                        <a14:foregroundMark x1="48602" y1="30034" x2="55102" y2="19725"/>
                        <a14:foregroundMark x1="23507" y1="66117" x2="22676" y2="52165"/>
                        <a14:foregroundMark x1="20257" y1="63918" x2="30763" y2="60275"/>
                        <a14:foregroundMark x1="34845" y1="55120" x2="41270" y2="47010"/>
                        <a14:foregroundMark x1="53439" y1="70584" x2="64777" y2="47010"/>
                        <a14:foregroundMark x1="81784" y1="69828" x2="80197" y2="47010"/>
                        <a14:foregroundMark x1="68859" y1="71271" x2="75283" y2="46254"/>
                        <a14:foregroundMark x1="82615" y1="72784" x2="82615" y2="38900"/>
                        <a14:foregroundMark x1="79365" y1="66873" x2="61527" y2="66117"/>
                        <a14:foregroundMark x1="74528" y1="58763" x2="74528" y2="47010"/>
                        <a14:foregroundMark x1="62358" y1="47010" x2="80952" y2="69828"/>
                        <a14:foregroundMark x1="71277" y1="45498" x2="71277" y2="72027"/>
                        <a14:foregroundMark x1="76946" y1="45498" x2="80952" y2="69072"/>
                        <a14:backgroundMark x1="23507" y1="88935" x2="22676" y2="83093"/>
                        <a14:backgroundMark x1="25094" y1="83780" x2="46939" y2="84536"/>
                        <a14:backgroundMark x1="46183" y1="83780" x2="45351" y2="80137"/>
                        <a14:backgroundMark x1="46183" y1="80893" x2="87453" y2="80893"/>
                        <a14:backgroundMark x1="86621" y1="80893" x2="87453" y2="98557"/>
                        <a14:backgroundMark x1="24263" y1="99244" x2="24263" y2="99244"/>
                        <a14:backgroundMark x1="87453" y1="98557" x2="25926" y2="985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338" t="10910" r="11726" b="10297"/>
          <a:stretch/>
        </p:blipFill>
        <p:spPr>
          <a:xfrm>
            <a:off x="176254" y="152400"/>
            <a:ext cx="812758" cy="9154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910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do and how did you do it? Provide enough detail but not too much as to exceed the time limit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16" b="88935" l="12850" r="85790">
                        <a14:foregroundMark x1="13757" y1="88935" x2="23507" y2="88247"/>
                        <a14:foregroundMark x1="17838" y1="14570" x2="84203" y2="11615"/>
                        <a14:foregroundMark x1="17838" y1="88935" x2="19426" y2="9416"/>
                        <a14:foregroundMark x1="24263" y1="26392" x2="38851" y2="47010"/>
                        <a14:foregroundMark x1="38851" y1="49966" x2="38095" y2="20481"/>
                        <a14:foregroundMark x1="23507" y1="62474" x2="76946" y2="56564"/>
                        <a14:foregroundMark x1="53439" y1="46254" x2="76115" y2="30034"/>
                        <a14:foregroundMark x1="51852" y1="58007" x2="55858" y2="20481"/>
                        <a14:foregroundMark x1="59108" y1="27835" x2="63190" y2="51409"/>
                        <a14:foregroundMark x1="67196" y1="46254" x2="77778" y2="23436"/>
                        <a14:foregroundMark x1="82615" y1="22680" x2="81784" y2="66117"/>
                        <a14:foregroundMark x1="41270" y1="28591" x2="41270" y2="21237"/>
                        <a14:foregroundMark x1="15420" y1="56564" x2="69615" y2="56564"/>
                        <a14:foregroundMark x1="33182" y1="65430" x2="80952" y2="60275"/>
                        <a14:foregroundMark x1="48602" y1="30034" x2="55102" y2="19725"/>
                        <a14:foregroundMark x1="23507" y1="66117" x2="22676" y2="52165"/>
                        <a14:foregroundMark x1="20257" y1="63918" x2="30763" y2="60275"/>
                        <a14:foregroundMark x1="34845" y1="55120" x2="41270" y2="47010"/>
                        <a14:foregroundMark x1="53439" y1="70584" x2="64777" y2="47010"/>
                        <a14:foregroundMark x1="81784" y1="69828" x2="80197" y2="47010"/>
                        <a14:foregroundMark x1="68859" y1="71271" x2="75283" y2="46254"/>
                        <a14:foregroundMark x1="82615" y1="72784" x2="82615" y2="38900"/>
                        <a14:foregroundMark x1="79365" y1="66873" x2="61527" y2="66117"/>
                        <a14:foregroundMark x1="74528" y1="58763" x2="74528" y2="47010"/>
                        <a14:foregroundMark x1="62358" y1="47010" x2="80952" y2="69828"/>
                        <a14:foregroundMark x1="71277" y1="45498" x2="71277" y2="72027"/>
                        <a14:foregroundMark x1="76946" y1="45498" x2="80952" y2="69072"/>
                        <a14:backgroundMark x1="23507" y1="88935" x2="22676" y2="83093"/>
                        <a14:backgroundMark x1="25094" y1="83780" x2="46939" y2="84536"/>
                        <a14:backgroundMark x1="46183" y1="83780" x2="45351" y2="80137"/>
                        <a14:backgroundMark x1="46183" y1="80893" x2="87453" y2="80893"/>
                        <a14:backgroundMark x1="86621" y1="80893" x2="87453" y2="98557"/>
                        <a14:backgroundMark x1="24263" y1="99244" x2="24263" y2="99244"/>
                        <a14:backgroundMark x1="87453" y1="98557" x2="25926" y2="985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338" t="10910" r="11726" b="10297"/>
          <a:stretch/>
        </p:blipFill>
        <p:spPr>
          <a:xfrm>
            <a:off x="176254" y="152400"/>
            <a:ext cx="812758" cy="9154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575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including:</a:t>
            </a:r>
          </a:p>
          <a:p>
            <a:pPr lvl="1"/>
            <a:r>
              <a:rPr lang="en-US" dirty="0" smtClean="0"/>
              <a:t>Your main findings of interest</a:t>
            </a:r>
          </a:p>
          <a:p>
            <a:pPr lvl="1"/>
            <a:r>
              <a:rPr lang="en-US" dirty="0" smtClean="0"/>
              <a:t>Charts, graphs, tables, figures etc. of data for graphical representing findings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16" b="88935" l="12850" r="85790">
                        <a14:foregroundMark x1="13757" y1="88935" x2="23507" y2="88247"/>
                        <a14:foregroundMark x1="17838" y1="14570" x2="84203" y2="11615"/>
                        <a14:foregroundMark x1="17838" y1="88935" x2="19426" y2="9416"/>
                        <a14:foregroundMark x1="24263" y1="26392" x2="38851" y2="47010"/>
                        <a14:foregroundMark x1="38851" y1="49966" x2="38095" y2="20481"/>
                        <a14:foregroundMark x1="23507" y1="62474" x2="76946" y2="56564"/>
                        <a14:foregroundMark x1="53439" y1="46254" x2="76115" y2="30034"/>
                        <a14:foregroundMark x1="51852" y1="58007" x2="55858" y2="20481"/>
                        <a14:foregroundMark x1="59108" y1="27835" x2="63190" y2="51409"/>
                        <a14:foregroundMark x1="67196" y1="46254" x2="77778" y2="23436"/>
                        <a14:foregroundMark x1="82615" y1="22680" x2="81784" y2="66117"/>
                        <a14:foregroundMark x1="41270" y1="28591" x2="41270" y2="21237"/>
                        <a14:foregroundMark x1="15420" y1="56564" x2="69615" y2="56564"/>
                        <a14:foregroundMark x1="33182" y1="65430" x2="80952" y2="60275"/>
                        <a14:foregroundMark x1="48602" y1="30034" x2="55102" y2="19725"/>
                        <a14:foregroundMark x1="23507" y1="66117" x2="22676" y2="52165"/>
                        <a14:foregroundMark x1="20257" y1="63918" x2="30763" y2="60275"/>
                        <a14:foregroundMark x1="34845" y1="55120" x2="41270" y2="47010"/>
                        <a14:foregroundMark x1="53439" y1="70584" x2="64777" y2="47010"/>
                        <a14:foregroundMark x1="81784" y1="69828" x2="80197" y2="47010"/>
                        <a14:foregroundMark x1="68859" y1="71271" x2="75283" y2="46254"/>
                        <a14:foregroundMark x1="82615" y1="72784" x2="82615" y2="38900"/>
                        <a14:foregroundMark x1="79365" y1="66873" x2="61527" y2="66117"/>
                        <a14:foregroundMark x1="74528" y1="58763" x2="74528" y2="47010"/>
                        <a14:foregroundMark x1="62358" y1="47010" x2="80952" y2="69828"/>
                        <a14:foregroundMark x1="71277" y1="45498" x2="71277" y2="72027"/>
                        <a14:foregroundMark x1="76946" y1="45498" x2="80952" y2="69072"/>
                        <a14:backgroundMark x1="23507" y1="88935" x2="22676" y2="83093"/>
                        <a14:backgroundMark x1="25094" y1="83780" x2="46939" y2="84536"/>
                        <a14:backgroundMark x1="46183" y1="83780" x2="45351" y2="80137"/>
                        <a14:backgroundMark x1="46183" y1="80893" x2="87453" y2="80893"/>
                        <a14:backgroundMark x1="86621" y1="80893" x2="87453" y2="98557"/>
                        <a14:backgroundMark x1="24263" y1="99244" x2="24263" y2="99244"/>
                        <a14:backgroundMark x1="87453" y1="98557" x2="25926" y2="985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338" t="10910" r="11726" b="10297"/>
          <a:stretch/>
        </p:blipFill>
        <p:spPr>
          <a:xfrm>
            <a:off x="176254" y="152400"/>
            <a:ext cx="812758" cy="9154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700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2" y="458222"/>
            <a:ext cx="10360501" cy="1219200"/>
          </a:xfrm>
        </p:spPr>
        <p:txBody>
          <a:bodyPr/>
          <a:lstStyle/>
          <a:p>
            <a:r>
              <a:rPr lang="en-US" dirty="0" smtClean="0"/>
              <a:t>Conclusions/Implications/future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discussing</a:t>
            </a:r>
          </a:p>
          <a:p>
            <a:pPr lvl="1"/>
            <a:r>
              <a:rPr lang="en-US" dirty="0" smtClean="0"/>
              <a:t>Why does this project/research matter?</a:t>
            </a:r>
          </a:p>
          <a:p>
            <a:pPr lvl="1"/>
            <a:r>
              <a:rPr lang="en-US" dirty="0" smtClean="0"/>
              <a:t>What impact does this research have?</a:t>
            </a:r>
          </a:p>
          <a:p>
            <a:pPr lvl="1"/>
            <a:r>
              <a:rPr lang="en-US" dirty="0" smtClean="0"/>
              <a:t>Where will you go from here with this work?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16" b="88935" l="12850" r="85790">
                        <a14:foregroundMark x1="13757" y1="88935" x2="23507" y2="88247"/>
                        <a14:foregroundMark x1="17838" y1="14570" x2="84203" y2="11615"/>
                        <a14:foregroundMark x1="17838" y1="88935" x2="19426" y2="9416"/>
                        <a14:foregroundMark x1="24263" y1="26392" x2="38851" y2="47010"/>
                        <a14:foregroundMark x1="38851" y1="49966" x2="38095" y2="20481"/>
                        <a14:foregroundMark x1="23507" y1="62474" x2="76946" y2="56564"/>
                        <a14:foregroundMark x1="53439" y1="46254" x2="76115" y2="30034"/>
                        <a14:foregroundMark x1="51852" y1="58007" x2="55858" y2="20481"/>
                        <a14:foregroundMark x1="59108" y1="27835" x2="63190" y2="51409"/>
                        <a14:foregroundMark x1="67196" y1="46254" x2="77778" y2="23436"/>
                        <a14:foregroundMark x1="82615" y1="22680" x2="81784" y2="66117"/>
                        <a14:foregroundMark x1="41270" y1="28591" x2="41270" y2="21237"/>
                        <a14:foregroundMark x1="15420" y1="56564" x2="69615" y2="56564"/>
                        <a14:foregroundMark x1="33182" y1="65430" x2="80952" y2="60275"/>
                        <a14:foregroundMark x1="48602" y1="30034" x2="55102" y2="19725"/>
                        <a14:foregroundMark x1="23507" y1="66117" x2="22676" y2="52165"/>
                        <a14:foregroundMark x1="20257" y1="63918" x2="30763" y2="60275"/>
                        <a14:foregroundMark x1="34845" y1="55120" x2="41270" y2="47010"/>
                        <a14:foregroundMark x1="53439" y1="70584" x2="64777" y2="47010"/>
                        <a14:foregroundMark x1="81784" y1="69828" x2="80197" y2="47010"/>
                        <a14:foregroundMark x1="68859" y1="71271" x2="75283" y2="46254"/>
                        <a14:foregroundMark x1="82615" y1="72784" x2="82615" y2="38900"/>
                        <a14:foregroundMark x1="79365" y1="66873" x2="61527" y2="66117"/>
                        <a14:foregroundMark x1="74528" y1="58763" x2="74528" y2="47010"/>
                        <a14:foregroundMark x1="62358" y1="47010" x2="80952" y2="69828"/>
                        <a14:foregroundMark x1="71277" y1="45498" x2="71277" y2="72027"/>
                        <a14:foregroundMark x1="76946" y1="45498" x2="80952" y2="69072"/>
                        <a14:backgroundMark x1="23507" y1="88935" x2="22676" y2="83093"/>
                        <a14:backgroundMark x1="25094" y1="83780" x2="46939" y2="84536"/>
                        <a14:backgroundMark x1="46183" y1="83780" x2="45351" y2="80137"/>
                        <a14:backgroundMark x1="46183" y1="80893" x2="87453" y2="80893"/>
                        <a14:backgroundMark x1="86621" y1="80893" x2="87453" y2="98557"/>
                        <a14:backgroundMark x1="24263" y1="99244" x2="24263" y2="99244"/>
                        <a14:backgroundMark x1="87453" y1="98557" x2="25926" y2="985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338" t="10910" r="11726" b="10297"/>
          <a:stretch/>
        </p:blipFill>
        <p:spPr>
          <a:xfrm>
            <a:off x="176254" y="152400"/>
            <a:ext cx="812758" cy="9154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719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(optional)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16" b="88935" l="12850" r="85790">
                        <a14:foregroundMark x1="13757" y1="88935" x2="23507" y2="88247"/>
                        <a14:foregroundMark x1="17838" y1="14570" x2="84203" y2="11615"/>
                        <a14:foregroundMark x1="17838" y1="88935" x2="19426" y2="9416"/>
                        <a14:foregroundMark x1="24263" y1="26392" x2="38851" y2="47010"/>
                        <a14:foregroundMark x1="38851" y1="49966" x2="38095" y2="20481"/>
                        <a14:foregroundMark x1="23507" y1="62474" x2="76946" y2="56564"/>
                        <a14:foregroundMark x1="53439" y1="46254" x2="76115" y2="30034"/>
                        <a14:foregroundMark x1="51852" y1="58007" x2="55858" y2="20481"/>
                        <a14:foregroundMark x1="59108" y1="27835" x2="63190" y2="51409"/>
                        <a14:foregroundMark x1="67196" y1="46254" x2="77778" y2="23436"/>
                        <a14:foregroundMark x1="82615" y1="22680" x2="81784" y2="66117"/>
                        <a14:foregroundMark x1="41270" y1="28591" x2="41270" y2="21237"/>
                        <a14:foregroundMark x1="15420" y1="56564" x2="69615" y2="56564"/>
                        <a14:foregroundMark x1="33182" y1="65430" x2="80952" y2="60275"/>
                        <a14:foregroundMark x1="48602" y1="30034" x2="55102" y2="19725"/>
                        <a14:foregroundMark x1="23507" y1="66117" x2="22676" y2="52165"/>
                        <a14:foregroundMark x1="20257" y1="63918" x2="30763" y2="60275"/>
                        <a14:foregroundMark x1="34845" y1="55120" x2="41270" y2="47010"/>
                        <a14:foregroundMark x1="53439" y1="70584" x2="64777" y2="47010"/>
                        <a14:foregroundMark x1="81784" y1="69828" x2="80197" y2="47010"/>
                        <a14:foregroundMark x1="68859" y1="71271" x2="75283" y2="46254"/>
                        <a14:foregroundMark x1="82615" y1="72784" x2="82615" y2="38900"/>
                        <a14:foregroundMark x1="79365" y1="66873" x2="61527" y2="66117"/>
                        <a14:foregroundMark x1="74528" y1="58763" x2="74528" y2="47010"/>
                        <a14:foregroundMark x1="62358" y1="47010" x2="80952" y2="69828"/>
                        <a14:foregroundMark x1="71277" y1="45498" x2="71277" y2="72027"/>
                        <a14:foregroundMark x1="76946" y1="45498" x2="80952" y2="69072"/>
                        <a14:backgroundMark x1="23507" y1="88935" x2="22676" y2="83093"/>
                        <a14:backgroundMark x1="25094" y1="83780" x2="46939" y2="84536"/>
                        <a14:backgroundMark x1="46183" y1="83780" x2="45351" y2="80137"/>
                        <a14:backgroundMark x1="46183" y1="80893" x2="87453" y2="80893"/>
                        <a14:backgroundMark x1="86621" y1="80893" x2="87453" y2="98557"/>
                        <a14:backgroundMark x1="24263" y1="99244" x2="24263" y2="99244"/>
                        <a14:backgroundMark x1="87453" y1="98557" x2="25926" y2="985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338" t="10910" r="11726" b="10297"/>
          <a:stretch/>
        </p:blipFill>
        <p:spPr>
          <a:xfrm>
            <a:off x="176254" y="152400"/>
            <a:ext cx="812758" cy="9154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2007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12</TotalTime>
  <Words>136</Words>
  <Application>Microsoft Office PowerPoint</Application>
  <PresentationFormat>Custom</PresentationFormat>
  <Paragraphs>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</vt:lpstr>
      <vt:lpstr>Century Gothic</vt:lpstr>
      <vt:lpstr>Crimson landscape design template</vt:lpstr>
      <vt:lpstr>Title</vt:lpstr>
      <vt:lpstr>Overview/Introduction</vt:lpstr>
      <vt:lpstr>More in depth overview of topic </vt:lpstr>
      <vt:lpstr>Methods</vt:lpstr>
      <vt:lpstr>results</vt:lpstr>
      <vt:lpstr>Conclusions/Implications/future directions</vt:lpstr>
      <vt:lpstr>References (optional)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Tara Young</dc:creator>
  <cp:lastModifiedBy>Tara Young</cp:lastModifiedBy>
  <cp:revision>2</cp:revision>
  <dcterms:created xsi:type="dcterms:W3CDTF">2017-02-28T18:11:56Z</dcterms:created>
  <dcterms:modified xsi:type="dcterms:W3CDTF">2017-02-28T18:24:04Z</dcterms:modified>
</cp:coreProperties>
</file>